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Lst>
  <p:notesMasterIdLst>
    <p:notesMasterId r:id="rId53"/>
  </p:notesMasterIdLst>
  <p:sldIdLst>
    <p:sldId id="1055" r:id="rId3"/>
    <p:sldId id="1056" r:id="rId4"/>
    <p:sldId id="1057" r:id="rId5"/>
    <p:sldId id="1058" r:id="rId6"/>
    <p:sldId id="1059" r:id="rId7"/>
    <p:sldId id="1060" r:id="rId8"/>
    <p:sldId id="301" r:id="rId9"/>
    <p:sldId id="1051" r:id="rId10"/>
    <p:sldId id="802" r:id="rId11"/>
    <p:sldId id="837" r:id="rId12"/>
    <p:sldId id="530" r:id="rId13"/>
    <p:sldId id="562" r:id="rId14"/>
    <p:sldId id="563" r:id="rId15"/>
    <p:sldId id="1054" r:id="rId16"/>
    <p:sldId id="431" r:id="rId17"/>
    <p:sldId id="432" r:id="rId18"/>
    <p:sldId id="433" r:id="rId19"/>
    <p:sldId id="434" r:id="rId20"/>
    <p:sldId id="706" r:id="rId21"/>
    <p:sldId id="788" r:id="rId22"/>
    <p:sldId id="587" r:id="rId23"/>
    <p:sldId id="268" r:id="rId24"/>
    <p:sldId id="798" r:id="rId25"/>
    <p:sldId id="263" r:id="rId26"/>
    <p:sldId id="1053" r:id="rId27"/>
    <p:sldId id="789" r:id="rId28"/>
    <p:sldId id="1052" r:id="rId29"/>
    <p:sldId id="465" r:id="rId30"/>
    <p:sldId id="588" r:id="rId31"/>
    <p:sldId id="589" r:id="rId32"/>
    <p:sldId id="800" r:id="rId33"/>
    <p:sldId id="783" r:id="rId34"/>
    <p:sldId id="784" r:id="rId35"/>
    <p:sldId id="711" r:id="rId36"/>
    <p:sldId id="334" r:id="rId37"/>
    <p:sldId id="335" r:id="rId38"/>
    <p:sldId id="336" r:id="rId39"/>
    <p:sldId id="863" r:id="rId40"/>
    <p:sldId id="864" r:id="rId41"/>
    <p:sldId id="598" r:id="rId42"/>
    <p:sldId id="600" r:id="rId43"/>
    <p:sldId id="858" r:id="rId44"/>
    <p:sldId id="953" r:id="rId45"/>
    <p:sldId id="799" r:id="rId46"/>
    <p:sldId id="394" r:id="rId47"/>
    <p:sldId id="866" r:id="rId48"/>
    <p:sldId id="860" r:id="rId49"/>
    <p:sldId id="447" r:id="rId50"/>
    <p:sldId id="1061" r:id="rId51"/>
    <p:sldId id="1063"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Radcliffe" initials="RR" lastIdx="1" clrIdx="0">
    <p:extLst>
      <p:ext uri="{19B8F6BF-5375-455C-9EA6-DF929625EA0E}">
        <p15:presenceInfo xmlns:p15="http://schemas.microsoft.com/office/powerpoint/2012/main" userId="2a773239853156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9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80" autoAdjust="0"/>
  </p:normalViewPr>
  <p:slideViewPr>
    <p:cSldViewPr snapToGrid="0" showGuides="1">
      <p:cViewPr>
        <p:scale>
          <a:sx n="83" d="100"/>
          <a:sy n="83" d="100"/>
        </p:scale>
        <p:origin x="1594" y="91"/>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svg"/><Relationship Id="rId1" Type="http://schemas.openxmlformats.org/officeDocument/2006/relationships/image" Target="../media/image21.png"/><Relationship Id="rId6" Type="http://schemas.openxmlformats.org/officeDocument/2006/relationships/hyperlink" Target="http://www.publicdomainpictures.net/view-image.php?image=104587&amp;picture=gold-percentage-sign" TargetMode="External"/><Relationship Id="rId5" Type="http://schemas.openxmlformats.org/officeDocument/2006/relationships/image" Target="../media/image23.jp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28.svg"/><Relationship Id="rId1" Type="http://schemas.openxmlformats.org/officeDocument/2006/relationships/image" Target="../media/image45.png"/><Relationship Id="rId6" Type="http://schemas.openxmlformats.org/officeDocument/2006/relationships/image" Target="../media/image32.svg"/><Relationship Id="rId5" Type="http://schemas.openxmlformats.org/officeDocument/2006/relationships/image" Target="../media/image47.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49.png"/></Relationships>
</file>

<file path=ppt/diagrams/_rels/data6.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4.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51.png"/><Relationship Id="rId6" Type="http://schemas.openxmlformats.org/officeDocument/2006/relationships/image" Target="../media/image42.svg"/><Relationship Id="rId11"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55.png"/><Relationship Id="rId14" Type="http://schemas.openxmlformats.org/officeDocument/2006/relationships/image" Target="../media/image50.svg"/></Relationships>
</file>

<file path=ppt/diagrams/_rels/data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 Id="rId5" Type="http://schemas.openxmlformats.org/officeDocument/2006/relationships/image" Target="../media/image65.png"/><Relationship Id="rId4" Type="http://schemas.openxmlformats.org/officeDocument/2006/relationships/image" Target="../media/image6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svg"/><Relationship Id="rId1" Type="http://schemas.openxmlformats.org/officeDocument/2006/relationships/image" Target="../media/image21.png"/><Relationship Id="rId6" Type="http://schemas.openxmlformats.org/officeDocument/2006/relationships/hyperlink" Target="http://www.publicdomainpictures.net/view-image.php?image=104587&amp;picture=gold-percentage-sign" TargetMode="External"/><Relationship Id="rId5" Type="http://schemas.openxmlformats.org/officeDocument/2006/relationships/image" Target="../media/image23.jp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28.svg"/><Relationship Id="rId1" Type="http://schemas.openxmlformats.org/officeDocument/2006/relationships/image" Target="../media/image45.png"/><Relationship Id="rId6" Type="http://schemas.openxmlformats.org/officeDocument/2006/relationships/image" Target="../media/image32.svg"/><Relationship Id="rId5" Type="http://schemas.openxmlformats.org/officeDocument/2006/relationships/image" Target="../media/image47.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49.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4.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51.png"/><Relationship Id="rId6" Type="http://schemas.openxmlformats.org/officeDocument/2006/relationships/image" Target="../media/image42.svg"/><Relationship Id="rId11"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55.png"/><Relationship Id="rId14" Type="http://schemas.openxmlformats.org/officeDocument/2006/relationships/image" Target="../media/image5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 Id="rId5" Type="http://schemas.openxmlformats.org/officeDocument/2006/relationships/image" Target="../media/image65.png"/><Relationship Id="rId4" Type="http://schemas.openxmlformats.org/officeDocument/2006/relationships/image" Target="../media/image64.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4BAF7-B2EA-4916-AC23-7A40D6F1FB1F}" type="doc">
      <dgm:prSet loTypeId="urn:microsoft.com/office/officeart/2018/2/layout/IconLabelList" loCatId="icon" qsTypeId="urn:microsoft.com/office/officeart/2005/8/quickstyle/simple4" qsCatId="simple" csTypeId="urn:microsoft.com/office/officeart/2018/5/colors/Iconchunking_neutralbg_accent1_2" csCatId="accent1" phldr="1"/>
      <dgm:spPr/>
      <dgm:t>
        <a:bodyPr/>
        <a:lstStyle/>
        <a:p>
          <a:endParaRPr lang="en-US"/>
        </a:p>
      </dgm:t>
    </dgm:pt>
    <dgm:pt modelId="{63A2BA8D-BB3A-49D1-8951-61FD425D9C0A}">
      <dgm:prSet/>
      <dgm:spPr/>
      <dgm:t>
        <a:bodyPr/>
        <a:lstStyle/>
        <a:p>
          <a:r>
            <a:rPr lang="en-GB" dirty="0"/>
            <a:t>Specific = an item</a:t>
          </a:r>
          <a:endParaRPr lang="en-US" dirty="0"/>
        </a:p>
      </dgm:t>
    </dgm:pt>
    <dgm:pt modelId="{1507E512-0219-4171-A560-A1135ACE1B3B}" type="parTrans" cxnId="{FE5FA9E6-A729-471F-9AF9-D1233C95D08A}">
      <dgm:prSet/>
      <dgm:spPr/>
      <dgm:t>
        <a:bodyPr/>
        <a:lstStyle/>
        <a:p>
          <a:endParaRPr lang="en-US"/>
        </a:p>
      </dgm:t>
    </dgm:pt>
    <dgm:pt modelId="{4B5EF643-9329-4589-8607-4283D4FA1CB0}" type="sibTrans" cxnId="{FE5FA9E6-A729-471F-9AF9-D1233C95D08A}">
      <dgm:prSet/>
      <dgm:spPr/>
      <dgm:t>
        <a:bodyPr/>
        <a:lstStyle/>
        <a:p>
          <a:endParaRPr lang="en-US"/>
        </a:p>
      </dgm:t>
    </dgm:pt>
    <dgm:pt modelId="{5ED18FF7-D768-47A7-A6CC-280825085AC6}">
      <dgm:prSet/>
      <dgm:spPr/>
      <dgm:t>
        <a:bodyPr/>
        <a:lstStyle/>
        <a:p>
          <a:r>
            <a:rPr lang="en-GB" dirty="0"/>
            <a:t>Pecuniary = cash</a:t>
          </a:r>
          <a:endParaRPr lang="en-US" dirty="0"/>
        </a:p>
      </dgm:t>
    </dgm:pt>
    <dgm:pt modelId="{22AFB653-0259-4567-96DE-6A1B485AA8BB}" type="parTrans" cxnId="{39D6B079-2D61-4F1D-BC62-7C9995DFAC5C}">
      <dgm:prSet/>
      <dgm:spPr/>
      <dgm:t>
        <a:bodyPr/>
        <a:lstStyle/>
        <a:p>
          <a:endParaRPr lang="en-US"/>
        </a:p>
      </dgm:t>
    </dgm:pt>
    <dgm:pt modelId="{1B63CE3A-1AA3-4555-8C8B-9CB39675B906}" type="sibTrans" cxnId="{39D6B079-2D61-4F1D-BC62-7C9995DFAC5C}">
      <dgm:prSet/>
      <dgm:spPr/>
      <dgm:t>
        <a:bodyPr/>
        <a:lstStyle/>
        <a:p>
          <a:endParaRPr lang="en-US"/>
        </a:p>
      </dgm:t>
    </dgm:pt>
    <dgm:pt modelId="{3A33F361-B8B6-4352-A2C9-27892705CF2C}">
      <dgm:prSet/>
      <dgm:spPr/>
      <dgm:t>
        <a:bodyPr/>
        <a:lstStyle/>
        <a:p>
          <a:r>
            <a:rPr lang="en-GB" dirty="0"/>
            <a:t>Residuary = share or percentage or fraction of an estate</a:t>
          </a:r>
          <a:endParaRPr lang="en-US" dirty="0"/>
        </a:p>
      </dgm:t>
    </dgm:pt>
    <dgm:pt modelId="{A42F8F23-D8B1-46C5-BBF6-29ED08668FE9}" type="parTrans" cxnId="{B619153C-BA64-49BF-9360-8C10BDD92AC0}">
      <dgm:prSet/>
      <dgm:spPr/>
      <dgm:t>
        <a:bodyPr/>
        <a:lstStyle/>
        <a:p>
          <a:endParaRPr lang="en-US"/>
        </a:p>
      </dgm:t>
    </dgm:pt>
    <dgm:pt modelId="{AE785E05-BA1B-483F-96D5-8DCF880E8C69}" type="sibTrans" cxnId="{B619153C-BA64-49BF-9360-8C10BDD92AC0}">
      <dgm:prSet/>
      <dgm:spPr/>
      <dgm:t>
        <a:bodyPr/>
        <a:lstStyle/>
        <a:p>
          <a:endParaRPr lang="en-US"/>
        </a:p>
      </dgm:t>
    </dgm:pt>
    <dgm:pt modelId="{45593D35-127D-4112-9A8E-A8A63F3160FD}" type="pres">
      <dgm:prSet presAssocID="{DE14BAF7-B2EA-4916-AC23-7A40D6F1FB1F}" presName="root" presStyleCnt="0">
        <dgm:presLayoutVars>
          <dgm:dir/>
          <dgm:resizeHandles val="exact"/>
        </dgm:presLayoutVars>
      </dgm:prSet>
      <dgm:spPr/>
      <dgm:t>
        <a:bodyPr/>
        <a:lstStyle/>
        <a:p>
          <a:endParaRPr lang="en-US"/>
        </a:p>
      </dgm:t>
    </dgm:pt>
    <dgm:pt modelId="{394BDCC3-D490-4F11-AFE1-2C1271FC6B49}" type="pres">
      <dgm:prSet presAssocID="{63A2BA8D-BB3A-49D1-8951-61FD425D9C0A}" presName="compNode" presStyleCnt="0"/>
      <dgm:spPr/>
    </dgm:pt>
    <dgm:pt modelId="{063F8B2D-2DD7-4D8C-90F0-D7915BE4E9ED}" type="pres">
      <dgm:prSet presAssocID="{63A2BA8D-BB3A-49D1-8951-61FD425D9C0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House"/>
        </a:ext>
      </dgm:extLst>
    </dgm:pt>
    <dgm:pt modelId="{1D68A7C8-A4D1-4CEB-9358-B41F52446EE7}" type="pres">
      <dgm:prSet presAssocID="{63A2BA8D-BB3A-49D1-8951-61FD425D9C0A}" presName="spaceRect" presStyleCnt="0"/>
      <dgm:spPr/>
    </dgm:pt>
    <dgm:pt modelId="{ECB603C9-846F-4E98-8876-7C9FB806C650}" type="pres">
      <dgm:prSet presAssocID="{63A2BA8D-BB3A-49D1-8951-61FD425D9C0A}" presName="textRect" presStyleLbl="revTx" presStyleIdx="0" presStyleCnt="3">
        <dgm:presLayoutVars>
          <dgm:chMax val="1"/>
          <dgm:chPref val="1"/>
        </dgm:presLayoutVars>
      </dgm:prSet>
      <dgm:spPr/>
      <dgm:t>
        <a:bodyPr/>
        <a:lstStyle/>
        <a:p>
          <a:endParaRPr lang="en-US"/>
        </a:p>
      </dgm:t>
    </dgm:pt>
    <dgm:pt modelId="{0B97CF4C-4881-47C4-937A-294139F08941}" type="pres">
      <dgm:prSet presAssocID="{4B5EF643-9329-4589-8607-4283D4FA1CB0}" presName="sibTrans" presStyleCnt="0"/>
      <dgm:spPr/>
    </dgm:pt>
    <dgm:pt modelId="{59472FA1-0803-4FB5-9AC3-4E8B3BC51DA6}" type="pres">
      <dgm:prSet presAssocID="{5ED18FF7-D768-47A7-A6CC-280825085AC6}" presName="compNode" presStyleCnt="0"/>
      <dgm:spPr/>
    </dgm:pt>
    <dgm:pt modelId="{AC02DC76-CD1D-46F2-BF43-7B118B98BE61}" type="pres">
      <dgm:prSet presAssocID="{5ED18FF7-D768-47A7-A6CC-280825085AC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Money"/>
        </a:ext>
      </dgm:extLst>
    </dgm:pt>
    <dgm:pt modelId="{5824C735-05E0-4D47-B587-AA9D43BDA628}" type="pres">
      <dgm:prSet presAssocID="{5ED18FF7-D768-47A7-A6CC-280825085AC6}" presName="spaceRect" presStyleCnt="0"/>
      <dgm:spPr/>
    </dgm:pt>
    <dgm:pt modelId="{1DC84BC6-4F7A-4956-B716-2C4F34AA41CC}" type="pres">
      <dgm:prSet presAssocID="{5ED18FF7-D768-47A7-A6CC-280825085AC6}" presName="textRect" presStyleLbl="revTx" presStyleIdx="1" presStyleCnt="3">
        <dgm:presLayoutVars>
          <dgm:chMax val="1"/>
          <dgm:chPref val="1"/>
        </dgm:presLayoutVars>
      </dgm:prSet>
      <dgm:spPr/>
      <dgm:t>
        <a:bodyPr/>
        <a:lstStyle/>
        <a:p>
          <a:endParaRPr lang="en-US"/>
        </a:p>
      </dgm:t>
    </dgm:pt>
    <dgm:pt modelId="{2547A6E7-C8B2-46A4-AF2F-9564849B3F5F}" type="pres">
      <dgm:prSet presAssocID="{1B63CE3A-1AA3-4555-8C8B-9CB39675B906}" presName="sibTrans" presStyleCnt="0"/>
      <dgm:spPr/>
    </dgm:pt>
    <dgm:pt modelId="{76C3DCFC-E15C-45BC-BE5A-6FD828823418}" type="pres">
      <dgm:prSet presAssocID="{3A33F361-B8B6-4352-A2C9-27892705CF2C}" presName="compNode" presStyleCnt="0"/>
      <dgm:spPr/>
    </dgm:pt>
    <dgm:pt modelId="{EF224B9E-D243-4BC7-BE7A-9889ED133D76}" type="pres">
      <dgm:prSet presAssocID="{3A33F361-B8B6-4352-A2C9-27892705CF2C}" presName="iconRect" presStyleLbl="node1" presStyleIdx="2" presStyleCnt="3"/>
      <dgm:spPr>
        <a:blipFill>
          <a:blip xmlns:r="http://schemas.openxmlformats.org/officeDocument/2006/relationships" r:embed="rId5">
            <a:extLst>
              <a:ext uri="{837473B0-CC2E-450A-ABE3-18F120FF3D39}">
                <a1611:picAttrSrcUrl xmlns:a1611="http://schemas.microsoft.com/office/drawing/2016/11/main" xmlns="" r:id="rId6"/>
              </a:ext>
            </a:extLst>
          </a:blip>
          <a:srcRect/>
          <a:stretch>
            <a:fillRect/>
          </a:stretch>
        </a:blipFill>
        <a:ln>
          <a:noFill/>
        </a:ln>
      </dgm:spPr>
    </dgm:pt>
    <dgm:pt modelId="{7F40686A-465D-4279-917E-295F64EAC875}" type="pres">
      <dgm:prSet presAssocID="{3A33F361-B8B6-4352-A2C9-27892705CF2C}" presName="spaceRect" presStyleCnt="0"/>
      <dgm:spPr/>
    </dgm:pt>
    <dgm:pt modelId="{FD4E9972-9B72-4917-BD67-943FB0029A8E}" type="pres">
      <dgm:prSet presAssocID="{3A33F361-B8B6-4352-A2C9-27892705CF2C}" presName="textRect" presStyleLbl="revTx" presStyleIdx="2" presStyleCnt="3">
        <dgm:presLayoutVars>
          <dgm:chMax val="1"/>
          <dgm:chPref val="1"/>
        </dgm:presLayoutVars>
      </dgm:prSet>
      <dgm:spPr/>
      <dgm:t>
        <a:bodyPr/>
        <a:lstStyle/>
        <a:p>
          <a:endParaRPr lang="en-US"/>
        </a:p>
      </dgm:t>
    </dgm:pt>
  </dgm:ptLst>
  <dgm:cxnLst>
    <dgm:cxn modelId="{D8C11A40-6C43-4862-9C51-B060571511E2}" type="presOf" srcId="{3A33F361-B8B6-4352-A2C9-27892705CF2C}" destId="{FD4E9972-9B72-4917-BD67-943FB0029A8E}" srcOrd="0" destOrd="0" presId="urn:microsoft.com/office/officeart/2018/2/layout/IconLabelList"/>
    <dgm:cxn modelId="{FE5FA9E6-A729-471F-9AF9-D1233C95D08A}" srcId="{DE14BAF7-B2EA-4916-AC23-7A40D6F1FB1F}" destId="{63A2BA8D-BB3A-49D1-8951-61FD425D9C0A}" srcOrd="0" destOrd="0" parTransId="{1507E512-0219-4171-A560-A1135ACE1B3B}" sibTransId="{4B5EF643-9329-4589-8607-4283D4FA1CB0}"/>
    <dgm:cxn modelId="{72006429-A412-4F7B-8591-2C5ABB7C1B58}" type="presOf" srcId="{DE14BAF7-B2EA-4916-AC23-7A40D6F1FB1F}" destId="{45593D35-127D-4112-9A8E-A8A63F3160FD}" srcOrd="0" destOrd="0" presId="urn:microsoft.com/office/officeart/2018/2/layout/IconLabelList"/>
    <dgm:cxn modelId="{684BE7CE-33B2-4248-B204-A9EAB0EDB67B}" type="presOf" srcId="{63A2BA8D-BB3A-49D1-8951-61FD425D9C0A}" destId="{ECB603C9-846F-4E98-8876-7C9FB806C650}" srcOrd="0" destOrd="0" presId="urn:microsoft.com/office/officeart/2018/2/layout/IconLabelList"/>
    <dgm:cxn modelId="{66DC36A8-6A91-452D-9302-6850EE3A6B86}" type="presOf" srcId="{5ED18FF7-D768-47A7-A6CC-280825085AC6}" destId="{1DC84BC6-4F7A-4956-B716-2C4F34AA41CC}" srcOrd="0" destOrd="0" presId="urn:microsoft.com/office/officeart/2018/2/layout/IconLabelList"/>
    <dgm:cxn modelId="{B619153C-BA64-49BF-9360-8C10BDD92AC0}" srcId="{DE14BAF7-B2EA-4916-AC23-7A40D6F1FB1F}" destId="{3A33F361-B8B6-4352-A2C9-27892705CF2C}" srcOrd="2" destOrd="0" parTransId="{A42F8F23-D8B1-46C5-BBF6-29ED08668FE9}" sibTransId="{AE785E05-BA1B-483F-96D5-8DCF880E8C69}"/>
    <dgm:cxn modelId="{39D6B079-2D61-4F1D-BC62-7C9995DFAC5C}" srcId="{DE14BAF7-B2EA-4916-AC23-7A40D6F1FB1F}" destId="{5ED18FF7-D768-47A7-A6CC-280825085AC6}" srcOrd="1" destOrd="0" parTransId="{22AFB653-0259-4567-96DE-6A1B485AA8BB}" sibTransId="{1B63CE3A-1AA3-4555-8C8B-9CB39675B906}"/>
    <dgm:cxn modelId="{C6386D9D-21E1-4857-96F5-B7C3AE4F0667}" type="presParOf" srcId="{45593D35-127D-4112-9A8E-A8A63F3160FD}" destId="{394BDCC3-D490-4F11-AFE1-2C1271FC6B49}" srcOrd="0" destOrd="0" presId="urn:microsoft.com/office/officeart/2018/2/layout/IconLabelList"/>
    <dgm:cxn modelId="{BCE5483A-6341-4B63-AAF9-02FE57731816}" type="presParOf" srcId="{394BDCC3-D490-4F11-AFE1-2C1271FC6B49}" destId="{063F8B2D-2DD7-4D8C-90F0-D7915BE4E9ED}" srcOrd="0" destOrd="0" presId="urn:microsoft.com/office/officeart/2018/2/layout/IconLabelList"/>
    <dgm:cxn modelId="{AA66444D-9B77-4DA1-B4EE-170A4EE69209}" type="presParOf" srcId="{394BDCC3-D490-4F11-AFE1-2C1271FC6B49}" destId="{1D68A7C8-A4D1-4CEB-9358-B41F52446EE7}" srcOrd="1" destOrd="0" presId="urn:microsoft.com/office/officeart/2018/2/layout/IconLabelList"/>
    <dgm:cxn modelId="{88C05E82-04AD-4B76-BD25-1AB8FF208732}" type="presParOf" srcId="{394BDCC3-D490-4F11-AFE1-2C1271FC6B49}" destId="{ECB603C9-846F-4E98-8876-7C9FB806C650}" srcOrd="2" destOrd="0" presId="urn:microsoft.com/office/officeart/2018/2/layout/IconLabelList"/>
    <dgm:cxn modelId="{86C10FE1-7CD3-4951-A65A-08ED2D691725}" type="presParOf" srcId="{45593D35-127D-4112-9A8E-A8A63F3160FD}" destId="{0B97CF4C-4881-47C4-937A-294139F08941}" srcOrd="1" destOrd="0" presId="urn:microsoft.com/office/officeart/2018/2/layout/IconLabelList"/>
    <dgm:cxn modelId="{18A998A3-E311-404A-80CA-C3B8DF9D4497}" type="presParOf" srcId="{45593D35-127D-4112-9A8E-A8A63F3160FD}" destId="{59472FA1-0803-4FB5-9AC3-4E8B3BC51DA6}" srcOrd="2" destOrd="0" presId="urn:microsoft.com/office/officeart/2018/2/layout/IconLabelList"/>
    <dgm:cxn modelId="{B4894182-6D13-422D-B843-C924B882381E}" type="presParOf" srcId="{59472FA1-0803-4FB5-9AC3-4E8B3BC51DA6}" destId="{AC02DC76-CD1D-46F2-BF43-7B118B98BE61}" srcOrd="0" destOrd="0" presId="urn:microsoft.com/office/officeart/2018/2/layout/IconLabelList"/>
    <dgm:cxn modelId="{664D1CF0-D3E3-45EB-BED3-75C25D3E3F04}" type="presParOf" srcId="{59472FA1-0803-4FB5-9AC3-4E8B3BC51DA6}" destId="{5824C735-05E0-4D47-B587-AA9D43BDA628}" srcOrd="1" destOrd="0" presId="urn:microsoft.com/office/officeart/2018/2/layout/IconLabelList"/>
    <dgm:cxn modelId="{509AEEC7-1246-453A-B9EE-18901D2F51BE}" type="presParOf" srcId="{59472FA1-0803-4FB5-9AC3-4E8B3BC51DA6}" destId="{1DC84BC6-4F7A-4956-B716-2C4F34AA41CC}" srcOrd="2" destOrd="0" presId="urn:microsoft.com/office/officeart/2018/2/layout/IconLabelList"/>
    <dgm:cxn modelId="{48ECBA64-AAD6-4067-881A-50C1C9C06FAA}" type="presParOf" srcId="{45593D35-127D-4112-9A8E-A8A63F3160FD}" destId="{2547A6E7-C8B2-46A4-AF2F-9564849B3F5F}" srcOrd="3" destOrd="0" presId="urn:microsoft.com/office/officeart/2018/2/layout/IconLabelList"/>
    <dgm:cxn modelId="{3FD6E384-9FD4-4F5E-8E86-A402F35FCA3D}" type="presParOf" srcId="{45593D35-127D-4112-9A8E-A8A63F3160FD}" destId="{76C3DCFC-E15C-45BC-BE5A-6FD828823418}" srcOrd="4" destOrd="0" presId="urn:microsoft.com/office/officeart/2018/2/layout/IconLabelList"/>
    <dgm:cxn modelId="{8AD079C1-2C27-40CD-9CA8-2D8693C66599}" type="presParOf" srcId="{76C3DCFC-E15C-45BC-BE5A-6FD828823418}" destId="{EF224B9E-D243-4BC7-BE7A-9889ED133D76}" srcOrd="0" destOrd="0" presId="urn:microsoft.com/office/officeart/2018/2/layout/IconLabelList"/>
    <dgm:cxn modelId="{C47FA98F-C922-4DC0-B8B9-A0D5B9A88A6F}" type="presParOf" srcId="{76C3DCFC-E15C-45BC-BE5A-6FD828823418}" destId="{7F40686A-465D-4279-917E-295F64EAC875}" srcOrd="1" destOrd="0" presId="urn:microsoft.com/office/officeart/2018/2/layout/IconLabelList"/>
    <dgm:cxn modelId="{484DF840-C5BB-496D-B501-C3C48D390AA9}" type="presParOf" srcId="{76C3DCFC-E15C-45BC-BE5A-6FD828823418}" destId="{FD4E9972-9B72-4917-BD67-943FB0029A8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A73D5A-C584-4FD6-93CE-4BAA6487F706}" type="doc">
      <dgm:prSet loTypeId="urn:diagrams.loki3.com/BracketList" loCatId="list" qsTypeId="urn:microsoft.com/office/officeart/2005/8/quickstyle/simple1" qsCatId="simple" csTypeId="urn:microsoft.com/office/officeart/2005/8/colors/accent1_2" csCatId="accent1" phldr="1"/>
      <dgm:spPr/>
      <dgm:t>
        <a:bodyPr/>
        <a:lstStyle/>
        <a:p>
          <a:endParaRPr lang="en-GB"/>
        </a:p>
      </dgm:t>
    </dgm:pt>
    <dgm:pt modelId="{FF89E6C0-48D5-4E8A-83F7-5BE6F2176377}">
      <dgm:prSet phldrT="[Text]"/>
      <dgm:spPr/>
      <dgm:t>
        <a:bodyPr/>
        <a:lstStyle/>
        <a:p>
          <a:r>
            <a:rPr lang="en-GB" dirty="0"/>
            <a:t>60%</a:t>
          </a:r>
        </a:p>
      </dgm:t>
    </dgm:pt>
    <dgm:pt modelId="{12506C44-003F-4495-B0F8-6A90CB9D7C84}" type="parTrans" cxnId="{ED924C0B-31B2-4C16-B80F-D4180A4E437E}">
      <dgm:prSet/>
      <dgm:spPr/>
      <dgm:t>
        <a:bodyPr/>
        <a:lstStyle/>
        <a:p>
          <a:endParaRPr lang="en-GB"/>
        </a:p>
      </dgm:t>
    </dgm:pt>
    <dgm:pt modelId="{2961F695-752A-41EB-A37A-AB4C68193140}" type="sibTrans" cxnId="{ED924C0B-31B2-4C16-B80F-D4180A4E437E}">
      <dgm:prSet/>
      <dgm:spPr/>
      <dgm:t>
        <a:bodyPr/>
        <a:lstStyle/>
        <a:p>
          <a:endParaRPr lang="en-GB"/>
        </a:p>
      </dgm:t>
    </dgm:pt>
    <dgm:pt modelId="{966BB31D-BD03-49F1-91A6-1D20C6ED1F97}">
      <dgm:prSet phldrT="[Text]"/>
      <dgm:spPr>
        <a:solidFill>
          <a:srgbClr val="FF0000"/>
        </a:solidFill>
      </dgm:spPr>
      <dgm:t>
        <a:bodyPr/>
        <a:lstStyle/>
        <a:p>
          <a:r>
            <a:rPr lang="en-GB" dirty="0"/>
            <a:t>female</a:t>
          </a:r>
        </a:p>
      </dgm:t>
    </dgm:pt>
    <dgm:pt modelId="{4922E8BD-1137-4885-A493-27183493082D}" type="parTrans" cxnId="{4804637C-A723-4545-81E2-2E1FBEF84DF2}">
      <dgm:prSet/>
      <dgm:spPr/>
      <dgm:t>
        <a:bodyPr/>
        <a:lstStyle/>
        <a:p>
          <a:endParaRPr lang="en-GB"/>
        </a:p>
      </dgm:t>
    </dgm:pt>
    <dgm:pt modelId="{ACF112A1-B883-4977-A75F-6F9CA64BB2B9}" type="sibTrans" cxnId="{4804637C-A723-4545-81E2-2E1FBEF84DF2}">
      <dgm:prSet/>
      <dgm:spPr/>
      <dgm:t>
        <a:bodyPr/>
        <a:lstStyle/>
        <a:p>
          <a:endParaRPr lang="en-GB"/>
        </a:p>
      </dgm:t>
    </dgm:pt>
    <dgm:pt modelId="{4F3C3250-CA96-486F-B6BB-A3378D285892}">
      <dgm:prSet phldrT="[Text]"/>
      <dgm:spPr/>
      <dgm:t>
        <a:bodyPr/>
        <a:lstStyle/>
        <a:p>
          <a:r>
            <a:rPr lang="en-GB" dirty="0"/>
            <a:t>40%</a:t>
          </a:r>
        </a:p>
      </dgm:t>
    </dgm:pt>
    <dgm:pt modelId="{E6409350-54EB-4665-BCFF-BEF709904F38}" type="parTrans" cxnId="{833CF1B4-BDDC-4105-AC6B-09B9636E2267}">
      <dgm:prSet/>
      <dgm:spPr/>
      <dgm:t>
        <a:bodyPr/>
        <a:lstStyle/>
        <a:p>
          <a:endParaRPr lang="en-GB"/>
        </a:p>
      </dgm:t>
    </dgm:pt>
    <dgm:pt modelId="{389C738F-2CC8-4E24-9561-FE3D37B02DF9}" type="sibTrans" cxnId="{833CF1B4-BDDC-4105-AC6B-09B9636E2267}">
      <dgm:prSet/>
      <dgm:spPr/>
      <dgm:t>
        <a:bodyPr/>
        <a:lstStyle/>
        <a:p>
          <a:endParaRPr lang="en-GB"/>
        </a:p>
      </dgm:t>
    </dgm:pt>
    <dgm:pt modelId="{C88BD933-15EA-4BC0-A1B4-CF29BD466C48}">
      <dgm:prSet phldrT="[Text]"/>
      <dgm:spPr>
        <a:solidFill>
          <a:srgbClr val="000099"/>
        </a:solidFill>
      </dgm:spPr>
      <dgm:t>
        <a:bodyPr/>
        <a:lstStyle/>
        <a:p>
          <a:r>
            <a:rPr lang="en-GB" dirty="0"/>
            <a:t>men</a:t>
          </a:r>
        </a:p>
      </dgm:t>
    </dgm:pt>
    <dgm:pt modelId="{BD262D03-A206-42DA-BF9B-A2B874F85073}" type="parTrans" cxnId="{F01749F3-EFDE-478C-AEA9-8B1391FA5B45}">
      <dgm:prSet/>
      <dgm:spPr/>
      <dgm:t>
        <a:bodyPr/>
        <a:lstStyle/>
        <a:p>
          <a:endParaRPr lang="en-GB"/>
        </a:p>
      </dgm:t>
    </dgm:pt>
    <dgm:pt modelId="{C83CB007-B1DC-4E26-97D3-28F811FC4376}" type="sibTrans" cxnId="{F01749F3-EFDE-478C-AEA9-8B1391FA5B45}">
      <dgm:prSet/>
      <dgm:spPr/>
      <dgm:t>
        <a:bodyPr/>
        <a:lstStyle/>
        <a:p>
          <a:endParaRPr lang="en-GB"/>
        </a:p>
      </dgm:t>
    </dgm:pt>
    <dgm:pt modelId="{E95F21CF-9B1A-4CAD-92D7-9F7374DB5007}" type="pres">
      <dgm:prSet presAssocID="{76A73D5A-C584-4FD6-93CE-4BAA6487F706}" presName="Name0" presStyleCnt="0">
        <dgm:presLayoutVars>
          <dgm:dir/>
          <dgm:animLvl val="lvl"/>
          <dgm:resizeHandles val="exact"/>
        </dgm:presLayoutVars>
      </dgm:prSet>
      <dgm:spPr/>
      <dgm:t>
        <a:bodyPr/>
        <a:lstStyle/>
        <a:p>
          <a:endParaRPr lang="en-US"/>
        </a:p>
      </dgm:t>
    </dgm:pt>
    <dgm:pt modelId="{1422C2FF-C692-44A9-8838-1BFC8A91CB15}" type="pres">
      <dgm:prSet presAssocID="{FF89E6C0-48D5-4E8A-83F7-5BE6F2176377}" presName="linNode" presStyleCnt="0"/>
      <dgm:spPr/>
    </dgm:pt>
    <dgm:pt modelId="{21CCAD76-EBE8-499C-B180-3AE09EFFA55A}" type="pres">
      <dgm:prSet presAssocID="{FF89E6C0-48D5-4E8A-83F7-5BE6F2176377}" presName="parTx" presStyleLbl="revTx" presStyleIdx="0" presStyleCnt="2">
        <dgm:presLayoutVars>
          <dgm:chMax val="1"/>
          <dgm:bulletEnabled val="1"/>
        </dgm:presLayoutVars>
      </dgm:prSet>
      <dgm:spPr/>
      <dgm:t>
        <a:bodyPr/>
        <a:lstStyle/>
        <a:p>
          <a:endParaRPr lang="en-US"/>
        </a:p>
      </dgm:t>
    </dgm:pt>
    <dgm:pt modelId="{2DD5ACCD-C89F-49A0-9E25-F1B8C425723F}" type="pres">
      <dgm:prSet presAssocID="{FF89E6C0-48D5-4E8A-83F7-5BE6F2176377}" presName="bracket" presStyleLbl="parChTrans1D1" presStyleIdx="0" presStyleCnt="2"/>
      <dgm:spPr/>
    </dgm:pt>
    <dgm:pt modelId="{641C7735-4EC1-4A4D-8F7C-93D657B2C15C}" type="pres">
      <dgm:prSet presAssocID="{FF89E6C0-48D5-4E8A-83F7-5BE6F2176377}" presName="spH" presStyleCnt="0"/>
      <dgm:spPr/>
    </dgm:pt>
    <dgm:pt modelId="{918E242B-49B5-45AB-AB6E-9BEDA9CEB880}" type="pres">
      <dgm:prSet presAssocID="{FF89E6C0-48D5-4E8A-83F7-5BE6F2176377}" presName="desTx" presStyleLbl="node1" presStyleIdx="0" presStyleCnt="2">
        <dgm:presLayoutVars>
          <dgm:bulletEnabled val="1"/>
        </dgm:presLayoutVars>
      </dgm:prSet>
      <dgm:spPr/>
      <dgm:t>
        <a:bodyPr/>
        <a:lstStyle/>
        <a:p>
          <a:endParaRPr lang="en-US"/>
        </a:p>
      </dgm:t>
    </dgm:pt>
    <dgm:pt modelId="{DD1B63BD-4D1E-4DEC-97A3-D501A9F721E5}" type="pres">
      <dgm:prSet presAssocID="{2961F695-752A-41EB-A37A-AB4C68193140}" presName="spV" presStyleCnt="0"/>
      <dgm:spPr/>
    </dgm:pt>
    <dgm:pt modelId="{19DA1A36-1023-4FAE-A133-DBD041B7A138}" type="pres">
      <dgm:prSet presAssocID="{4F3C3250-CA96-486F-B6BB-A3378D285892}" presName="linNode" presStyleCnt="0"/>
      <dgm:spPr/>
    </dgm:pt>
    <dgm:pt modelId="{665EFA16-584D-490D-9589-7EA2FD1A8DC4}" type="pres">
      <dgm:prSet presAssocID="{4F3C3250-CA96-486F-B6BB-A3378D285892}" presName="parTx" presStyleLbl="revTx" presStyleIdx="1" presStyleCnt="2">
        <dgm:presLayoutVars>
          <dgm:chMax val="1"/>
          <dgm:bulletEnabled val="1"/>
        </dgm:presLayoutVars>
      </dgm:prSet>
      <dgm:spPr/>
      <dgm:t>
        <a:bodyPr/>
        <a:lstStyle/>
        <a:p>
          <a:endParaRPr lang="en-US"/>
        </a:p>
      </dgm:t>
    </dgm:pt>
    <dgm:pt modelId="{DDF02A2A-4F89-4749-9C37-B41B65B0BE5F}" type="pres">
      <dgm:prSet presAssocID="{4F3C3250-CA96-486F-B6BB-A3378D285892}" presName="bracket" presStyleLbl="parChTrans1D1" presStyleIdx="1" presStyleCnt="2"/>
      <dgm:spPr/>
    </dgm:pt>
    <dgm:pt modelId="{95997BF1-3E65-4448-914A-D252BFCDED8A}" type="pres">
      <dgm:prSet presAssocID="{4F3C3250-CA96-486F-B6BB-A3378D285892}" presName="spH" presStyleCnt="0"/>
      <dgm:spPr/>
    </dgm:pt>
    <dgm:pt modelId="{267B66A9-4240-4459-98D0-7F5F9A113CE8}" type="pres">
      <dgm:prSet presAssocID="{4F3C3250-CA96-486F-B6BB-A3378D285892}" presName="desTx" presStyleLbl="node1" presStyleIdx="1" presStyleCnt="2">
        <dgm:presLayoutVars>
          <dgm:bulletEnabled val="1"/>
        </dgm:presLayoutVars>
      </dgm:prSet>
      <dgm:spPr/>
      <dgm:t>
        <a:bodyPr/>
        <a:lstStyle/>
        <a:p>
          <a:endParaRPr lang="en-US"/>
        </a:p>
      </dgm:t>
    </dgm:pt>
  </dgm:ptLst>
  <dgm:cxnLst>
    <dgm:cxn modelId="{4FFA97F1-8005-437D-B859-C2AA128A4A13}" type="presOf" srcId="{C88BD933-15EA-4BC0-A1B4-CF29BD466C48}" destId="{267B66A9-4240-4459-98D0-7F5F9A113CE8}" srcOrd="0" destOrd="0" presId="urn:diagrams.loki3.com/BracketList"/>
    <dgm:cxn modelId="{833CF1B4-BDDC-4105-AC6B-09B9636E2267}" srcId="{76A73D5A-C584-4FD6-93CE-4BAA6487F706}" destId="{4F3C3250-CA96-486F-B6BB-A3378D285892}" srcOrd="1" destOrd="0" parTransId="{E6409350-54EB-4665-BCFF-BEF709904F38}" sibTransId="{389C738F-2CC8-4E24-9561-FE3D37B02DF9}"/>
    <dgm:cxn modelId="{ED924C0B-31B2-4C16-B80F-D4180A4E437E}" srcId="{76A73D5A-C584-4FD6-93CE-4BAA6487F706}" destId="{FF89E6C0-48D5-4E8A-83F7-5BE6F2176377}" srcOrd="0" destOrd="0" parTransId="{12506C44-003F-4495-B0F8-6A90CB9D7C84}" sibTransId="{2961F695-752A-41EB-A37A-AB4C68193140}"/>
    <dgm:cxn modelId="{4804637C-A723-4545-81E2-2E1FBEF84DF2}" srcId="{FF89E6C0-48D5-4E8A-83F7-5BE6F2176377}" destId="{966BB31D-BD03-49F1-91A6-1D20C6ED1F97}" srcOrd="0" destOrd="0" parTransId="{4922E8BD-1137-4885-A493-27183493082D}" sibTransId="{ACF112A1-B883-4977-A75F-6F9CA64BB2B9}"/>
    <dgm:cxn modelId="{AD6B1648-2560-40BE-A567-3F7A4DD9253E}" type="presOf" srcId="{76A73D5A-C584-4FD6-93CE-4BAA6487F706}" destId="{E95F21CF-9B1A-4CAD-92D7-9F7374DB5007}" srcOrd="0" destOrd="0" presId="urn:diagrams.loki3.com/BracketList"/>
    <dgm:cxn modelId="{F01749F3-EFDE-478C-AEA9-8B1391FA5B45}" srcId="{4F3C3250-CA96-486F-B6BB-A3378D285892}" destId="{C88BD933-15EA-4BC0-A1B4-CF29BD466C48}" srcOrd="0" destOrd="0" parTransId="{BD262D03-A206-42DA-BF9B-A2B874F85073}" sibTransId="{C83CB007-B1DC-4E26-97D3-28F811FC4376}"/>
    <dgm:cxn modelId="{463F4DF4-24A5-43E1-B83D-BD2F477B9A1C}" type="presOf" srcId="{966BB31D-BD03-49F1-91A6-1D20C6ED1F97}" destId="{918E242B-49B5-45AB-AB6E-9BEDA9CEB880}" srcOrd="0" destOrd="0" presId="urn:diagrams.loki3.com/BracketList"/>
    <dgm:cxn modelId="{84E89AB0-1D43-4262-9315-53E8294E5247}" type="presOf" srcId="{4F3C3250-CA96-486F-B6BB-A3378D285892}" destId="{665EFA16-584D-490D-9589-7EA2FD1A8DC4}" srcOrd="0" destOrd="0" presId="urn:diagrams.loki3.com/BracketList"/>
    <dgm:cxn modelId="{0D23B08E-1F94-4ADC-9BAF-EDA6BB7B712F}" type="presOf" srcId="{FF89E6C0-48D5-4E8A-83F7-5BE6F2176377}" destId="{21CCAD76-EBE8-499C-B180-3AE09EFFA55A}" srcOrd="0" destOrd="0" presId="urn:diagrams.loki3.com/BracketList"/>
    <dgm:cxn modelId="{A3C3D3A7-6299-48AD-94D7-1B64E62B9F34}" type="presParOf" srcId="{E95F21CF-9B1A-4CAD-92D7-9F7374DB5007}" destId="{1422C2FF-C692-44A9-8838-1BFC8A91CB15}" srcOrd="0" destOrd="0" presId="urn:diagrams.loki3.com/BracketList"/>
    <dgm:cxn modelId="{590F4E16-BDE0-4A23-A518-7AFBA1E2B669}" type="presParOf" srcId="{1422C2FF-C692-44A9-8838-1BFC8A91CB15}" destId="{21CCAD76-EBE8-499C-B180-3AE09EFFA55A}" srcOrd="0" destOrd="0" presId="urn:diagrams.loki3.com/BracketList"/>
    <dgm:cxn modelId="{F4D50528-D12C-432C-99DA-BBE9050236A8}" type="presParOf" srcId="{1422C2FF-C692-44A9-8838-1BFC8A91CB15}" destId="{2DD5ACCD-C89F-49A0-9E25-F1B8C425723F}" srcOrd="1" destOrd="0" presId="urn:diagrams.loki3.com/BracketList"/>
    <dgm:cxn modelId="{D253E6AF-8DE0-4E2D-94FE-F8EB56C5215E}" type="presParOf" srcId="{1422C2FF-C692-44A9-8838-1BFC8A91CB15}" destId="{641C7735-4EC1-4A4D-8F7C-93D657B2C15C}" srcOrd="2" destOrd="0" presId="urn:diagrams.loki3.com/BracketList"/>
    <dgm:cxn modelId="{9A546346-A628-4E58-B6A3-639D9CB99C38}" type="presParOf" srcId="{1422C2FF-C692-44A9-8838-1BFC8A91CB15}" destId="{918E242B-49B5-45AB-AB6E-9BEDA9CEB880}" srcOrd="3" destOrd="0" presId="urn:diagrams.loki3.com/BracketList"/>
    <dgm:cxn modelId="{08FAA45B-6F8A-4CED-B108-0BA5E1F0FAED}" type="presParOf" srcId="{E95F21CF-9B1A-4CAD-92D7-9F7374DB5007}" destId="{DD1B63BD-4D1E-4DEC-97A3-D501A9F721E5}" srcOrd="1" destOrd="0" presId="urn:diagrams.loki3.com/BracketList"/>
    <dgm:cxn modelId="{6E517EAF-4F4E-4145-9B50-9A0DB7891AEB}" type="presParOf" srcId="{E95F21CF-9B1A-4CAD-92D7-9F7374DB5007}" destId="{19DA1A36-1023-4FAE-A133-DBD041B7A138}" srcOrd="2" destOrd="0" presId="urn:diagrams.loki3.com/BracketList"/>
    <dgm:cxn modelId="{B0CB4DBC-DDBD-472E-8D07-5B606DDA6ECC}" type="presParOf" srcId="{19DA1A36-1023-4FAE-A133-DBD041B7A138}" destId="{665EFA16-584D-490D-9589-7EA2FD1A8DC4}" srcOrd="0" destOrd="0" presId="urn:diagrams.loki3.com/BracketList"/>
    <dgm:cxn modelId="{B637757E-FE22-4297-B62C-944E42D4568D}" type="presParOf" srcId="{19DA1A36-1023-4FAE-A133-DBD041B7A138}" destId="{DDF02A2A-4F89-4749-9C37-B41B65B0BE5F}" srcOrd="1" destOrd="0" presId="urn:diagrams.loki3.com/BracketList"/>
    <dgm:cxn modelId="{F388706E-2BAE-4EF6-90BB-1FFC8C8B8B8A}" type="presParOf" srcId="{19DA1A36-1023-4FAE-A133-DBD041B7A138}" destId="{95997BF1-3E65-4448-914A-D252BFCDED8A}" srcOrd="2" destOrd="0" presId="urn:diagrams.loki3.com/BracketList"/>
    <dgm:cxn modelId="{20C84161-A647-44D9-99E2-1DF6680E8C5C}" type="presParOf" srcId="{19DA1A36-1023-4FAE-A133-DBD041B7A138}" destId="{267B66A9-4240-4459-98D0-7F5F9A113CE8}"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66C4C9-5E35-4E60-A6CD-401BB1C33D2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71831111-32FD-4F82-B7A6-ED28EC3806DD}">
      <dgm:prSet/>
      <dgm:spPr/>
      <dgm:t>
        <a:bodyPr/>
        <a:lstStyle/>
        <a:p>
          <a:r>
            <a:rPr lang="en-GB" dirty="0"/>
            <a:t>Where can funding statements go?</a:t>
          </a:r>
          <a:endParaRPr lang="en-US" dirty="0"/>
        </a:p>
      </dgm:t>
    </dgm:pt>
    <dgm:pt modelId="{CD63FEE3-426F-4DC7-BDAC-45687EAEDAA6}" type="parTrans" cxnId="{F17B3E1A-F758-421E-AA6D-C707F1679CAF}">
      <dgm:prSet/>
      <dgm:spPr/>
      <dgm:t>
        <a:bodyPr/>
        <a:lstStyle/>
        <a:p>
          <a:endParaRPr lang="en-US"/>
        </a:p>
      </dgm:t>
    </dgm:pt>
    <dgm:pt modelId="{61CB0CAB-32D2-4808-B59A-3DAF7B704325}" type="sibTrans" cxnId="{F17B3E1A-F758-421E-AA6D-C707F1679CAF}">
      <dgm:prSet/>
      <dgm:spPr/>
      <dgm:t>
        <a:bodyPr/>
        <a:lstStyle/>
        <a:p>
          <a:endParaRPr lang="en-US"/>
        </a:p>
      </dgm:t>
    </dgm:pt>
    <dgm:pt modelId="{79461044-FCB9-483B-9F26-3DEDA1432DE7}">
      <dgm:prSet/>
      <dgm:spPr/>
      <dgm:t>
        <a:bodyPr/>
        <a:lstStyle/>
        <a:p>
          <a:r>
            <a:rPr lang="en-US" dirty="0"/>
            <a:t>Pull up at events?</a:t>
          </a:r>
        </a:p>
      </dgm:t>
    </dgm:pt>
    <dgm:pt modelId="{DB1E4236-8D8F-4723-99C4-D3449C71F31A}" type="parTrans" cxnId="{C4CA4094-8A73-44FF-8F62-AF649617DF40}">
      <dgm:prSet/>
      <dgm:spPr/>
      <dgm:t>
        <a:bodyPr/>
        <a:lstStyle/>
        <a:p>
          <a:endParaRPr lang="en-US"/>
        </a:p>
      </dgm:t>
    </dgm:pt>
    <dgm:pt modelId="{D7A7A560-F260-4DC2-AADD-3EF20F2411DD}" type="sibTrans" cxnId="{C4CA4094-8A73-44FF-8F62-AF649617DF40}">
      <dgm:prSet/>
      <dgm:spPr/>
      <dgm:t>
        <a:bodyPr/>
        <a:lstStyle/>
        <a:p>
          <a:endParaRPr lang="en-US"/>
        </a:p>
      </dgm:t>
    </dgm:pt>
    <dgm:pt modelId="{72108F5E-6084-40E0-8E43-228F5295A196}">
      <dgm:prSet/>
      <dgm:spPr/>
      <dgm:t>
        <a:bodyPr/>
        <a:lstStyle/>
        <a:p>
          <a:r>
            <a:rPr lang="en-US" dirty="0"/>
            <a:t>PS in thank you letters</a:t>
          </a:r>
        </a:p>
      </dgm:t>
    </dgm:pt>
    <dgm:pt modelId="{26A008EA-7DD2-4B0F-B689-4C4EA1B8EB9E}" type="parTrans" cxnId="{C79ED0F0-EDF7-4012-8F45-19053C6A95D8}">
      <dgm:prSet/>
      <dgm:spPr/>
      <dgm:t>
        <a:bodyPr/>
        <a:lstStyle/>
        <a:p>
          <a:endParaRPr lang="en-US"/>
        </a:p>
      </dgm:t>
    </dgm:pt>
    <dgm:pt modelId="{8DF5524D-7B06-466C-B70A-55B7A22961B2}" type="sibTrans" cxnId="{C79ED0F0-EDF7-4012-8F45-19053C6A95D8}">
      <dgm:prSet/>
      <dgm:spPr/>
      <dgm:t>
        <a:bodyPr/>
        <a:lstStyle/>
        <a:p>
          <a:endParaRPr lang="en-US"/>
        </a:p>
      </dgm:t>
    </dgm:pt>
    <dgm:pt modelId="{274E9EE5-F70F-43C0-976D-7EA8F19DDBA8}">
      <dgm:prSet/>
      <dgm:spPr/>
      <dgm:t>
        <a:bodyPr/>
        <a:lstStyle/>
        <a:p>
          <a:r>
            <a:rPr lang="en-US" dirty="0"/>
            <a:t>Email signatures</a:t>
          </a:r>
        </a:p>
      </dgm:t>
    </dgm:pt>
    <dgm:pt modelId="{5F8C1E0F-78A8-4419-A7E0-4A45F38A37AD}" type="parTrans" cxnId="{5C4B325F-9064-4355-85DC-7679C3AEABFC}">
      <dgm:prSet/>
      <dgm:spPr/>
      <dgm:t>
        <a:bodyPr/>
        <a:lstStyle/>
        <a:p>
          <a:endParaRPr lang="en-US"/>
        </a:p>
      </dgm:t>
    </dgm:pt>
    <dgm:pt modelId="{07E9128C-B8E7-4BE8-A9C1-3683B13F1B43}" type="sibTrans" cxnId="{5C4B325F-9064-4355-85DC-7679C3AEABFC}">
      <dgm:prSet/>
      <dgm:spPr/>
      <dgm:t>
        <a:bodyPr/>
        <a:lstStyle/>
        <a:p>
          <a:endParaRPr lang="en-US"/>
        </a:p>
      </dgm:t>
    </dgm:pt>
    <dgm:pt modelId="{E36C50FD-12AA-457F-B628-331630DEC481}">
      <dgm:prSet/>
      <dgm:spPr/>
      <dgm:t>
        <a:bodyPr/>
        <a:lstStyle/>
        <a:p>
          <a:r>
            <a:rPr lang="en-GB" dirty="0"/>
            <a:t>Banners on website	</a:t>
          </a:r>
        </a:p>
      </dgm:t>
    </dgm:pt>
    <dgm:pt modelId="{96E1D735-32CE-42AF-994A-F19F9967BB9A}" type="parTrans" cxnId="{4FC3392F-4CF6-46E9-BAF5-41853D9F7AA6}">
      <dgm:prSet/>
      <dgm:spPr/>
      <dgm:t>
        <a:bodyPr/>
        <a:lstStyle/>
        <a:p>
          <a:endParaRPr lang="en-GB"/>
        </a:p>
      </dgm:t>
    </dgm:pt>
    <dgm:pt modelId="{95097A19-B8E3-4585-A086-64222BA6E63D}" type="sibTrans" cxnId="{4FC3392F-4CF6-46E9-BAF5-41853D9F7AA6}">
      <dgm:prSet/>
      <dgm:spPr/>
      <dgm:t>
        <a:bodyPr/>
        <a:lstStyle/>
        <a:p>
          <a:endParaRPr lang="en-GB"/>
        </a:p>
      </dgm:t>
    </dgm:pt>
    <dgm:pt modelId="{0A8BDBBE-7DDF-4A56-9581-BF1AE1142732}">
      <dgm:prSet/>
      <dgm:spPr/>
      <dgm:t>
        <a:bodyPr/>
        <a:lstStyle/>
        <a:p>
          <a:r>
            <a:rPr lang="en-GB" dirty="0"/>
            <a:t>Welcome packs</a:t>
          </a:r>
        </a:p>
      </dgm:t>
    </dgm:pt>
    <dgm:pt modelId="{7822CB0B-F9BC-4865-9305-061677D6CE0A}" type="parTrans" cxnId="{71C56EEC-DDBB-4A1B-BAE8-A94185BC6CA0}">
      <dgm:prSet/>
      <dgm:spPr/>
      <dgm:t>
        <a:bodyPr/>
        <a:lstStyle/>
        <a:p>
          <a:endParaRPr lang="en-GB"/>
        </a:p>
      </dgm:t>
    </dgm:pt>
    <dgm:pt modelId="{AF7312A2-4812-4073-A1F2-0360BF51CAC1}" type="sibTrans" cxnId="{71C56EEC-DDBB-4A1B-BAE8-A94185BC6CA0}">
      <dgm:prSet/>
      <dgm:spPr/>
      <dgm:t>
        <a:bodyPr/>
        <a:lstStyle/>
        <a:p>
          <a:endParaRPr lang="en-GB"/>
        </a:p>
      </dgm:t>
    </dgm:pt>
    <dgm:pt modelId="{C94152AA-216A-414A-A8CE-F07E5798E1DC}" type="pres">
      <dgm:prSet presAssocID="{1D66C4C9-5E35-4E60-A6CD-401BB1C33D27}" presName="diagram" presStyleCnt="0">
        <dgm:presLayoutVars>
          <dgm:dir/>
          <dgm:resizeHandles val="exact"/>
        </dgm:presLayoutVars>
      </dgm:prSet>
      <dgm:spPr/>
      <dgm:t>
        <a:bodyPr/>
        <a:lstStyle/>
        <a:p>
          <a:endParaRPr lang="en-US"/>
        </a:p>
      </dgm:t>
    </dgm:pt>
    <dgm:pt modelId="{544D60CA-E7CF-4807-98B5-675B195F892D}" type="pres">
      <dgm:prSet presAssocID="{71831111-32FD-4F82-B7A6-ED28EC3806DD}" presName="node" presStyleLbl="node1" presStyleIdx="0" presStyleCnt="6">
        <dgm:presLayoutVars>
          <dgm:bulletEnabled val="1"/>
        </dgm:presLayoutVars>
      </dgm:prSet>
      <dgm:spPr/>
      <dgm:t>
        <a:bodyPr/>
        <a:lstStyle/>
        <a:p>
          <a:endParaRPr lang="en-US"/>
        </a:p>
      </dgm:t>
    </dgm:pt>
    <dgm:pt modelId="{714F1DF6-DF2D-427F-AAAB-700C29E338C5}" type="pres">
      <dgm:prSet presAssocID="{61CB0CAB-32D2-4808-B59A-3DAF7B704325}" presName="sibTrans" presStyleCnt="0"/>
      <dgm:spPr/>
    </dgm:pt>
    <dgm:pt modelId="{096CDB01-CF8C-4C5A-99BE-CF6C2AE1E1FB}" type="pres">
      <dgm:prSet presAssocID="{79461044-FCB9-483B-9F26-3DEDA1432DE7}" presName="node" presStyleLbl="node1" presStyleIdx="1" presStyleCnt="6">
        <dgm:presLayoutVars>
          <dgm:bulletEnabled val="1"/>
        </dgm:presLayoutVars>
      </dgm:prSet>
      <dgm:spPr/>
      <dgm:t>
        <a:bodyPr/>
        <a:lstStyle/>
        <a:p>
          <a:endParaRPr lang="en-US"/>
        </a:p>
      </dgm:t>
    </dgm:pt>
    <dgm:pt modelId="{00622FD8-F87E-471C-AF7C-FD0977B847F8}" type="pres">
      <dgm:prSet presAssocID="{D7A7A560-F260-4DC2-AADD-3EF20F2411DD}" presName="sibTrans" presStyleCnt="0"/>
      <dgm:spPr/>
    </dgm:pt>
    <dgm:pt modelId="{3DB45C6D-5346-4017-B1C9-AE03C94ABA57}" type="pres">
      <dgm:prSet presAssocID="{72108F5E-6084-40E0-8E43-228F5295A196}" presName="node" presStyleLbl="node1" presStyleIdx="2" presStyleCnt="6">
        <dgm:presLayoutVars>
          <dgm:bulletEnabled val="1"/>
        </dgm:presLayoutVars>
      </dgm:prSet>
      <dgm:spPr/>
      <dgm:t>
        <a:bodyPr/>
        <a:lstStyle/>
        <a:p>
          <a:endParaRPr lang="en-US"/>
        </a:p>
      </dgm:t>
    </dgm:pt>
    <dgm:pt modelId="{F1606298-7EA2-4241-AF97-34D3912D90FC}" type="pres">
      <dgm:prSet presAssocID="{8DF5524D-7B06-466C-B70A-55B7A22961B2}" presName="sibTrans" presStyleCnt="0"/>
      <dgm:spPr/>
    </dgm:pt>
    <dgm:pt modelId="{0BDACCF7-9444-4675-9398-6C117C2330F8}" type="pres">
      <dgm:prSet presAssocID="{274E9EE5-F70F-43C0-976D-7EA8F19DDBA8}" presName="node" presStyleLbl="node1" presStyleIdx="3" presStyleCnt="6">
        <dgm:presLayoutVars>
          <dgm:bulletEnabled val="1"/>
        </dgm:presLayoutVars>
      </dgm:prSet>
      <dgm:spPr/>
      <dgm:t>
        <a:bodyPr/>
        <a:lstStyle/>
        <a:p>
          <a:endParaRPr lang="en-US"/>
        </a:p>
      </dgm:t>
    </dgm:pt>
    <dgm:pt modelId="{64401690-B949-48ED-A718-3410B5D45FC1}" type="pres">
      <dgm:prSet presAssocID="{07E9128C-B8E7-4BE8-A9C1-3683B13F1B43}" presName="sibTrans" presStyleCnt="0"/>
      <dgm:spPr/>
    </dgm:pt>
    <dgm:pt modelId="{604E941D-DA32-4823-AF04-F5DE9314FB4A}" type="pres">
      <dgm:prSet presAssocID="{E36C50FD-12AA-457F-B628-331630DEC481}" presName="node" presStyleLbl="node1" presStyleIdx="4" presStyleCnt="6">
        <dgm:presLayoutVars>
          <dgm:bulletEnabled val="1"/>
        </dgm:presLayoutVars>
      </dgm:prSet>
      <dgm:spPr/>
      <dgm:t>
        <a:bodyPr/>
        <a:lstStyle/>
        <a:p>
          <a:endParaRPr lang="en-US"/>
        </a:p>
      </dgm:t>
    </dgm:pt>
    <dgm:pt modelId="{4332B619-B5A3-4E10-83BE-CF1B059393B5}" type="pres">
      <dgm:prSet presAssocID="{95097A19-B8E3-4585-A086-64222BA6E63D}" presName="sibTrans" presStyleCnt="0"/>
      <dgm:spPr/>
    </dgm:pt>
    <dgm:pt modelId="{493A5131-BC64-41D4-8082-13C2F744F550}" type="pres">
      <dgm:prSet presAssocID="{0A8BDBBE-7DDF-4A56-9581-BF1AE1142732}" presName="node" presStyleLbl="node1" presStyleIdx="5" presStyleCnt="6">
        <dgm:presLayoutVars>
          <dgm:bulletEnabled val="1"/>
        </dgm:presLayoutVars>
      </dgm:prSet>
      <dgm:spPr/>
      <dgm:t>
        <a:bodyPr/>
        <a:lstStyle/>
        <a:p>
          <a:endParaRPr lang="en-US"/>
        </a:p>
      </dgm:t>
    </dgm:pt>
  </dgm:ptLst>
  <dgm:cxnLst>
    <dgm:cxn modelId="{18969B1E-AEC6-46FB-9CCD-2642EE771775}" type="presOf" srcId="{E36C50FD-12AA-457F-B628-331630DEC481}" destId="{604E941D-DA32-4823-AF04-F5DE9314FB4A}" srcOrd="0" destOrd="0" presId="urn:microsoft.com/office/officeart/2005/8/layout/default"/>
    <dgm:cxn modelId="{00D8305E-F6B2-42C9-B020-B582D5788D26}" type="presOf" srcId="{72108F5E-6084-40E0-8E43-228F5295A196}" destId="{3DB45C6D-5346-4017-B1C9-AE03C94ABA57}" srcOrd="0" destOrd="0" presId="urn:microsoft.com/office/officeart/2005/8/layout/default"/>
    <dgm:cxn modelId="{05261E41-F7CF-4F9C-AAAA-C9D9295F3A19}" type="presOf" srcId="{79461044-FCB9-483B-9F26-3DEDA1432DE7}" destId="{096CDB01-CF8C-4C5A-99BE-CF6C2AE1E1FB}" srcOrd="0" destOrd="0" presId="urn:microsoft.com/office/officeart/2005/8/layout/default"/>
    <dgm:cxn modelId="{4FC3392F-4CF6-46E9-BAF5-41853D9F7AA6}" srcId="{1D66C4C9-5E35-4E60-A6CD-401BB1C33D27}" destId="{E36C50FD-12AA-457F-B628-331630DEC481}" srcOrd="4" destOrd="0" parTransId="{96E1D735-32CE-42AF-994A-F19F9967BB9A}" sibTransId="{95097A19-B8E3-4585-A086-64222BA6E63D}"/>
    <dgm:cxn modelId="{C4CA4094-8A73-44FF-8F62-AF649617DF40}" srcId="{1D66C4C9-5E35-4E60-A6CD-401BB1C33D27}" destId="{79461044-FCB9-483B-9F26-3DEDA1432DE7}" srcOrd="1" destOrd="0" parTransId="{DB1E4236-8D8F-4723-99C4-D3449C71F31A}" sibTransId="{D7A7A560-F260-4DC2-AADD-3EF20F2411DD}"/>
    <dgm:cxn modelId="{C55895D6-C604-49BD-BD34-4769EBADC77E}" type="presOf" srcId="{0A8BDBBE-7DDF-4A56-9581-BF1AE1142732}" destId="{493A5131-BC64-41D4-8082-13C2F744F550}" srcOrd="0" destOrd="0" presId="urn:microsoft.com/office/officeart/2005/8/layout/default"/>
    <dgm:cxn modelId="{F17B3E1A-F758-421E-AA6D-C707F1679CAF}" srcId="{1D66C4C9-5E35-4E60-A6CD-401BB1C33D27}" destId="{71831111-32FD-4F82-B7A6-ED28EC3806DD}" srcOrd="0" destOrd="0" parTransId="{CD63FEE3-426F-4DC7-BDAC-45687EAEDAA6}" sibTransId="{61CB0CAB-32D2-4808-B59A-3DAF7B704325}"/>
    <dgm:cxn modelId="{5C4B325F-9064-4355-85DC-7679C3AEABFC}" srcId="{1D66C4C9-5E35-4E60-A6CD-401BB1C33D27}" destId="{274E9EE5-F70F-43C0-976D-7EA8F19DDBA8}" srcOrd="3" destOrd="0" parTransId="{5F8C1E0F-78A8-4419-A7E0-4A45F38A37AD}" sibTransId="{07E9128C-B8E7-4BE8-A9C1-3683B13F1B43}"/>
    <dgm:cxn modelId="{C79ED0F0-EDF7-4012-8F45-19053C6A95D8}" srcId="{1D66C4C9-5E35-4E60-A6CD-401BB1C33D27}" destId="{72108F5E-6084-40E0-8E43-228F5295A196}" srcOrd="2" destOrd="0" parTransId="{26A008EA-7DD2-4B0F-B689-4C4EA1B8EB9E}" sibTransId="{8DF5524D-7B06-466C-B70A-55B7A22961B2}"/>
    <dgm:cxn modelId="{68E204EA-8179-490C-8174-2EFCF853EC7B}" type="presOf" srcId="{71831111-32FD-4F82-B7A6-ED28EC3806DD}" destId="{544D60CA-E7CF-4807-98B5-675B195F892D}" srcOrd="0" destOrd="0" presId="urn:microsoft.com/office/officeart/2005/8/layout/default"/>
    <dgm:cxn modelId="{71C56EEC-DDBB-4A1B-BAE8-A94185BC6CA0}" srcId="{1D66C4C9-5E35-4E60-A6CD-401BB1C33D27}" destId="{0A8BDBBE-7DDF-4A56-9581-BF1AE1142732}" srcOrd="5" destOrd="0" parTransId="{7822CB0B-F9BC-4865-9305-061677D6CE0A}" sibTransId="{AF7312A2-4812-4073-A1F2-0360BF51CAC1}"/>
    <dgm:cxn modelId="{085F7279-BF4F-441D-A4B8-068ACBF7B1A5}" type="presOf" srcId="{274E9EE5-F70F-43C0-976D-7EA8F19DDBA8}" destId="{0BDACCF7-9444-4675-9398-6C117C2330F8}" srcOrd="0" destOrd="0" presId="urn:microsoft.com/office/officeart/2005/8/layout/default"/>
    <dgm:cxn modelId="{91AA3DAC-98BA-400D-8076-E2AE9FAC8C2B}" type="presOf" srcId="{1D66C4C9-5E35-4E60-A6CD-401BB1C33D27}" destId="{C94152AA-216A-414A-A8CE-F07E5798E1DC}" srcOrd="0" destOrd="0" presId="urn:microsoft.com/office/officeart/2005/8/layout/default"/>
    <dgm:cxn modelId="{31903DD6-0EF5-4F8E-8042-DEB29119E6D2}" type="presParOf" srcId="{C94152AA-216A-414A-A8CE-F07E5798E1DC}" destId="{544D60CA-E7CF-4807-98B5-675B195F892D}" srcOrd="0" destOrd="0" presId="urn:microsoft.com/office/officeart/2005/8/layout/default"/>
    <dgm:cxn modelId="{75F0E480-3E30-443E-BDF2-E209B2614785}" type="presParOf" srcId="{C94152AA-216A-414A-A8CE-F07E5798E1DC}" destId="{714F1DF6-DF2D-427F-AAAB-700C29E338C5}" srcOrd="1" destOrd="0" presId="urn:microsoft.com/office/officeart/2005/8/layout/default"/>
    <dgm:cxn modelId="{E3ABAB4C-914D-47EA-AE9B-3A0DBBE0103B}" type="presParOf" srcId="{C94152AA-216A-414A-A8CE-F07E5798E1DC}" destId="{096CDB01-CF8C-4C5A-99BE-CF6C2AE1E1FB}" srcOrd="2" destOrd="0" presId="urn:microsoft.com/office/officeart/2005/8/layout/default"/>
    <dgm:cxn modelId="{B231D74A-C336-49DB-A8A7-D7AFE6B68975}" type="presParOf" srcId="{C94152AA-216A-414A-A8CE-F07E5798E1DC}" destId="{00622FD8-F87E-471C-AF7C-FD0977B847F8}" srcOrd="3" destOrd="0" presId="urn:microsoft.com/office/officeart/2005/8/layout/default"/>
    <dgm:cxn modelId="{194EE592-6097-4275-A9EE-AE45B63F2591}" type="presParOf" srcId="{C94152AA-216A-414A-A8CE-F07E5798E1DC}" destId="{3DB45C6D-5346-4017-B1C9-AE03C94ABA57}" srcOrd="4" destOrd="0" presId="urn:microsoft.com/office/officeart/2005/8/layout/default"/>
    <dgm:cxn modelId="{39409E68-7676-45F7-86E1-D7C6B9750F15}" type="presParOf" srcId="{C94152AA-216A-414A-A8CE-F07E5798E1DC}" destId="{F1606298-7EA2-4241-AF97-34D3912D90FC}" srcOrd="5" destOrd="0" presId="urn:microsoft.com/office/officeart/2005/8/layout/default"/>
    <dgm:cxn modelId="{4A07BA27-D8AF-4987-AAF4-B2DE9F21A08A}" type="presParOf" srcId="{C94152AA-216A-414A-A8CE-F07E5798E1DC}" destId="{0BDACCF7-9444-4675-9398-6C117C2330F8}" srcOrd="6" destOrd="0" presId="urn:microsoft.com/office/officeart/2005/8/layout/default"/>
    <dgm:cxn modelId="{F735A5F0-DA39-437D-AF1B-809C3F3C0E9D}" type="presParOf" srcId="{C94152AA-216A-414A-A8CE-F07E5798E1DC}" destId="{64401690-B949-48ED-A718-3410B5D45FC1}" srcOrd="7" destOrd="0" presId="urn:microsoft.com/office/officeart/2005/8/layout/default"/>
    <dgm:cxn modelId="{AFF772B2-01FA-4302-991F-4ED2BBE5BD14}" type="presParOf" srcId="{C94152AA-216A-414A-A8CE-F07E5798E1DC}" destId="{604E941D-DA32-4823-AF04-F5DE9314FB4A}" srcOrd="8" destOrd="0" presId="urn:microsoft.com/office/officeart/2005/8/layout/default"/>
    <dgm:cxn modelId="{3CD8C5DA-46B4-4079-BFD0-1A965BB08277}" type="presParOf" srcId="{C94152AA-216A-414A-A8CE-F07E5798E1DC}" destId="{4332B619-B5A3-4E10-83BE-CF1B059393B5}" srcOrd="9" destOrd="0" presId="urn:microsoft.com/office/officeart/2005/8/layout/default"/>
    <dgm:cxn modelId="{CBDC2279-69F5-4BE0-BC5D-CA39346F2770}" type="presParOf" srcId="{C94152AA-216A-414A-A8CE-F07E5798E1DC}" destId="{493A5131-BC64-41D4-8082-13C2F744F55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FFD0CE-E4E6-413E-BB87-8FF1FE86D63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02DFAB96-6092-473B-9546-F96E0687FEBA}">
      <dgm:prSet phldrT="[Text]"/>
      <dgm:spPr>
        <a:solidFill>
          <a:schemeClr val="tx1"/>
        </a:solidFill>
      </dgm:spPr>
      <dgm:t>
        <a:bodyPr/>
        <a:lstStyle/>
        <a:p>
          <a:r>
            <a:rPr lang="en-GB" dirty="0"/>
            <a:t>Family and feelings</a:t>
          </a:r>
        </a:p>
      </dgm:t>
    </dgm:pt>
    <dgm:pt modelId="{41436B0A-39A4-4781-88D0-903A36E93B51}" type="parTrans" cxnId="{664DE008-6FB4-4EA7-9C18-DBA1145295BE}">
      <dgm:prSet/>
      <dgm:spPr/>
      <dgm:t>
        <a:bodyPr/>
        <a:lstStyle/>
        <a:p>
          <a:endParaRPr lang="en-GB"/>
        </a:p>
      </dgm:t>
    </dgm:pt>
    <dgm:pt modelId="{C6650217-53D1-4078-B290-880DC7295AC8}" type="sibTrans" cxnId="{664DE008-6FB4-4EA7-9C18-DBA1145295BE}">
      <dgm:prSet/>
      <dgm:spPr/>
      <dgm:t>
        <a:bodyPr/>
        <a:lstStyle/>
        <a:p>
          <a:endParaRPr lang="en-GB"/>
        </a:p>
      </dgm:t>
    </dgm:pt>
    <dgm:pt modelId="{AB77AFB6-0F25-4D10-B47C-40501B5632C9}">
      <dgm:prSet phldrT="[Text]"/>
      <dgm:spPr>
        <a:solidFill>
          <a:srgbClr val="FF0000"/>
        </a:solidFill>
      </dgm:spPr>
      <dgm:t>
        <a:bodyPr/>
        <a:lstStyle/>
        <a:p>
          <a:r>
            <a:rPr lang="en-GB" dirty="0"/>
            <a:t>Thank you</a:t>
          </a:r>
        </a:p>
      </dgm:t>
    </dgm:pt>
    <dgm:pt modelId="{594F51FE-6693-482B-93D7-A04EA3F8A783}" type="parTrans" cxnId="{6FF6C742-1845-4AC7-93F9-E9D9364671FE}">
      <dgm:prSet/>
      <dgm:spPr>
        <a:solidFill>
          <a:srgbClr val="FF6600"/>
        </a:solidFill>
      </dgm:spPr>
      <dgm:t>
        <a:bodyPr/>
        <a:lstStyle/>
        <a:p>
          <a:endParaRPr lang="en-GB"/>
        </a:p>
      </dgm:t>
    </dgm:pt>
    <dgm:pt modelId="{39EAE420-CB6F-4D72-8CE1-746C96C43286}" type="sibTrans" cxnId="{6FF6C742-1845-4AC7-93F9-E9D9364671FE}">
      <dgm:prSet/>
      <dgm:spPr/>
      <dgm:t>
        <a:bodyPr/>
        <a:lstStyle/>
        <a:p>
          <a:endParaRPr lang="en-GB"/>
        </a:p>
      </dgm:t>
    </dgm:pt>
    <dgm:pt modelId="{903AA3D1-6CA4-4740-8AEF-D07D1AE4AD07}">
      <dgm:prSet phldrT="[Text]"/>
      <dgm:spPr>
        <a:solidFill>
          <a:srgbClr val="009900"/>
        </a:solidFill>
      </dgm:spPr>
      <dgm:t>
        <a:bodyPr/>
        <a:lstStyle/>
        <a:p>
          <a:r>
            <a:rPr lang="en-GB" dirty="0"/>
            <a:t>Personal experience</a:t>
          </a:r>
        </a:p>
      </dgm:t>
    </dgm:pt>
    <dgm:pt modelId="{DBB5028C-8EE9-4B12-B97C-6F1313CD9FC4}" type="parTrans" cxnId="{AEC6F302-60FB-4ED4-B62B-6B1925C7652F}">
      <dgm:prSet/>
      <dgm:spPr>
        <a:solidFill>
          <a:srgbClr val="FFC000"/>
        </a:solidFill>
      </dgm:spPr>
      <dgm:t>
        <a:bodyPr/>
        <a:lstStyle/>
        <a:p>
          <a:endParaRPr lang="en-GB"/>
        </a:p>
      </dgm:t>
    </dgm:pt>
    <dgm:pt modelId="{F247480A-E9ED-4954-99DD-E5626566AEF6}" type="sibTrans" cxnId="{AEC6F302-60FB-4ED4-B62B-6B1925C7652F}">
      <dgm:prSet/>
      <dgm:spPr/>
      <dgm:t>
        <a:bodyPr/>
        <a:lstStyle/>
        <a:p>
          <a:endParaRPr lang="en-GB"/>
        </a:p>
      </dgm:t>
    </dgm:pt>
    <dgm:pt modelId="{B588F023-2A47-4B86-9E47-1C1BC753307B}">
      <dgm:prSet phldrT="[Text]"/>
      <dgm:spPr>
        <a:solidFill>
          <a:srgbClr val="000099"/>
        </a:solidFill>
      </dgm:spPr>
      <dgm:t>
        <a:bodyPr/>
        <a:lstStyle/>
        <a:p>
          <a:r>
            <a:rPr lang="en-GB" dirty="0" smtClean="0"/>
            <a:t>please</a:t>
          </a:r>
          <a:endParaRPr lang="en-GB" dirty="0"/>
        </a:p>
      </dgm:t>
    </dgm:pt>
    <dgm:pt modelId="{D0DB05B5-FD70-4A6D-B0A9-BB4BCBE7E8A1}" type="parTrans" cxnId="{B8A0CEC0-8E12-4B39-A080-1F9412F25219}">
      <dgm:prSet/>
      <dgm:spPr>
        <a:solidFill>
          <a:srgbClr val="002060"/>
        </a:solidFill>
      </dgm:spPr>
      <dgm:t>
        <a:bodyPr/>
        <a:lstStyle/>
        <a:p>
          <a:endParaRPr lang="en-GB"/>
        </a:p>
      </dgm:t>
    </dgm:pt>
    <dgm:pt modelId="{35A3A93E-1439-46AD-84D5-F51204F097ED}" type="sibTrans" cxnId="{B8A0CEC0-8E12-4B39-A080-1F9412F25219}">
      <dgm:prSet/>
      <dgm:spPr/>
      <dgm:t>
        <a:bodyPr/>
        <a:lstStyle/>
        <a:p>
          <a:endParaRPr lang="en-GB"/>
        </a:p>
      </dgm:t>
    </dgm:pt>
    <dgm:pt modelId="{5B96E5AE-B080-452E-94AF-89A225DD096E}" type="pres">
      <dgm:prSet presAssocID="{ADFFD0CE-E4E6-413E-BB87-8FF1FE86D633}" presName="cycle" presStyleCnt="0">
        <dgm:presLayoutVars>
          <dgm:chMax val="1"/>
          <dgm:dir/>
          <dgm:animLvl val="ctr"/>
          <dgm:resizeHandles val="exact"/>
        </dgm:presLayoutVars>
      </dgm:prSet>
      <dgm:spPr/>
      <dgm:t>
        <a:bodyPr/>
        <a:lstStyle/>
        <a:p>
          <a:endParaRPr lang="en-US"/>
        </a:p>
      </dgm:t>
    </dgm:pt>
    <dgm:pt modelId="{DDCE4A98-A3B8-4D00-BCE7-F408A8E40CDE}" type="pres">
      <dgm:prSet presAssocID="{02DFAB96-6092-473B-9546-F96E0687FEBA}" presName="centerShape" presStyleLbl="node0" presStyleIdx="0" presStyleCnt="1"/>
      <dgm:spPr/>
      <dgm:t>
        <a:bodyPr/>
        <a:lstStyle/>
        <a:p>
          <a:endParaRPr lang="en-US"/>
        </a:p>
      </dgm:t>
    </dgm:pt>
    <dgm:pt modelId="{6421F0E8-DCFC-4CB6-978F-A9C41028B4C8}" type="pres">
      <dgm:prSet presAssocID="{594F51FE-6693-482B-93D7-A04EA3F8A783}" presName="parTrans" presStyleLbl="bgSibTrans2D1" presStyleIdx="0" presStyleCnt="3"/>
      <dgm:spPr/>
      <dgm:t>
        <a:bodyPr/>
        <a:lstStyle/>
        <a:p>
          <a:endParaRPr lang="en-US"/>
        </a:p>
      </dgm:t>
    </dgm:pt>
    <dgm:pt modelId="{2D58FC55-4EA6-4A4B-A220-8DA4ACBE075F}" type="pres">
      <dgm:prSet presAssocID="{AB77AFB6-0F25-4D10-B47C-40501B5632C9}" presName="node" presStyleLbl="node1" presStyleIdx="0" presStyleCnt="3">
        <dgm:presLayoutVars>
          <dgm:bulletEnabled val="1"/>
        </dgm:presLayoutVars>
      </dgm:prSet>
      <dgm:spPr/>
      <dgm:t>
        <a:bodyPr/>
        <a:lstStyle/>
        <a:p>
          <a:endParaRPr lang="en-US"/>
        </a:p>
      </dgm:t>
    </dgm:pt>
    <dgm:pt modelId="{D6D46FD2-7538-4972-B74A-D7D4B993FFC3}" type="pres">
      <dgm:prSet presAssocID="{DBB5028C-8EE9-4B12-B97C-6F1313CD9FC4}" presName="parTrans" presStyleLbl="bgSibTrans2D1" presStyleIdx="1" presStyleCnt="3"/>
      <dgm:spPr/>
      <dgm:t>
        <a:bodyPr/>
        <a:lstStyle/>
        <a:p>
          <a:endParaRPr lang="en-US"/>
        </a:p>
      </dgm:t>
    </dgm:pt>
    <dgm:pt modelId="{834D208E-30A0-4BE2-92D1-2785218400F8}" type="pres">
      <dgm:prSet presAssocID="{903AA3D1-6CA4-4740-8AEF-D07D1AE4AD07}" presName="node" presStyleLbl="node1" presStyleIdx="1" presStyleCnt="3">
        <dgm:presLayoutVars>
          <dgm:bulletEnabled val="1"/>
        </dgm:presLayoutVars>
      </dgm:prSet>
      <dgm:spPr/>
      <dgm:t>
        <a:bodyPr/>
        <a:lstStyle/>
        <a:p>
          <a:endParaRPr lang="en-US"/>
        </a:p>
      </dgm:t>
    </dgm:pt>
    <dgm:pt modelId="{3786343E-5953-4631-BCE8-DEFA0C22A678}" type="pres">
      <dgm:prSet presAssocID="{D0DB05B5-FD70-4A6D-B0A9-BB4BCBE7E8A1}" presName="parTrans" presStyleLbl="bgSibTrans2D1" presStyleIdx="2" presStyleCnt="3"/>
      <dgm:spPr/>
      <dgm:t>
        <a:bodyPr/>
        <a:lstStyle/>
        <a:p>
          <a:endParaRPr lang="en-US"/>
        </a:p>
      </dgm:t>
    </dgm:pt>
    <dgm:pt modelId="{A8B59A2F-5C07-4AC8-AC4F-A6DD6642C70B}" type="pres">
      <dgm:prSet presAssocID="{B588F023-2A47-4B86-9E47-1C1BC753307B}" presName="node" presStyleLbl="node1" presStyleIdx="2" presStyleCnt="3">
        <dgm:presLayoutVars>
          <dgm:bulletEnabled val="1"/>
        </dgm:presLayoutVars>
      </dgm:prSet>
      <dgm:spPr/>
      <dgm:t>
        <a:bodyPr/>
        <a:lstStyle/>
        <a:p>
          <a:endParaRPr lang="en-US"/>
        </a:p>
      </dgm:t>
    </dgm:pt>
  </dgm:ptLst>
  <dgm:cxnLst>
    <dgm:cxn modelId="{D9271EB3-CFE8-4C29-802D-CA0FFC758CC4}" type="presOf" srcId="{594F51FE-6693-482B-93D7-A04EA3F8A783}" destId="{6421F0E8-DCFC-4CB6-978F-A9C41028B4C8}" srcOrd="0" destOrd="0" presId="urn:microsoft.com/office/officeart/2005/8/layout/radial4"/>
    <dgm:cxn modelId="{26025C8B-B49B-4072-A330-B533BABA571D}" type="presOf" srcId="{AB77AFB6-0F25-4D10-B47C-40501B5632C9}" destId="{2D58FC55-4EA6-4A4B-A220-8DA4ACBE075F}" srcOrd="0" destOrd="0" presId="urn:microsoft.com/office/officeart/2005/8/layout/radial4"/>
    <dgm:cxn modelId="{7D3E8F8C-4D13-4A2B-A19B-ACB1348F9553}" type="presOf" srcId="{D0DB05B5-FD70-4A6D-B0A9-BB4BCBE7E8A1}" destId="{3786343E-5953-4631-BCE8-DEFA0C22A678}" srcOrd="0" destOrd="0" presId="urn:microsoft.com/office/officeart/2005/8/layout/radial4"/>
    <dgm:cxn modelId="{581180D3-461B-4E4D-ABF1-D76A00A87C6E}" type="presOf" srcId="{ADFFD0CE-E4E6-413E-BB87-8FF1FE86D633}" destId="{5B96E5AE-B080-452E-94AF-89A225DD096E}" srcOrd="0" destOrd="0" presId="urn:microsoft.com/office/officeart/2005/8/layout/radial4"/>
    <dgm:cxn modelId="{91F41513-74EC-403C-A80B-73222CC01781}" type="presOf" srcId="{B588F023-2A47-4B86-9E47-1C1BC753307B}" destId="{A8B59A2F-5C07-4AC8-AC4F-A6DD6642C70B}" srcOrd="0" destOrd="0" presId="urn:microsoft.com/office/officeart/2005/8/layout/radial4"/>
    <dgm:cxn modelId="{3AC2E545-DD0A-4C8B-9803-8D609E1F2CA1}" type="presOf" srcId="{02DFAB96-6092-473B-9546-F96E0687FEBA}" destId="{DDCE4A98-A3B8-4D00-BCE7-F408A8E40CDE}" srcOrd="0" destOrd="0" presId="urn:microsoft.com/office/officeart/2005/8/layout/radial4"/>
    <dgm:cxn modelId="{6FF6C742-1845-4AC7-93F9-E9D9364671FE}" srcId="{02DFAB96-6092-473B-9546-F96E0687FEBA}" destId="{AB77AFB6-0F25-4D10-B47C-40501B5632C9}" srcOrd="0" destOrd="0" parTransId="{594F51FE-6693-482B-93D7-A04EA3F8A783}" sibTransId="{39EAE420-CB6F-4D72-8CE1-746C96C43286}"/>
    <dgm:cxn modelId="{B8A0CEC0-8E12-4B39-A080-1F9412F25219}" srcId="{02DFAB96-6092-473B-9546-F96E0687FEBA}" destId="{B588F023-2A47-4B86-9E47-1C1BC753307B}" srcOrd="2" destOrd="0" parTransId="{D0DB05B5-FD70-4A6D-B0A9-BB4BCBE7E8A1}" sibTransId="{35A3A93E-1439-46AD-84D5-F51204F097ED}"/>
    <dgm:cxn modelId="{E0CA7F3A-C594-4822-AACF-D9313C609378}" type="presOf" srcId="{903AA3D1-6CA4-4740-8AEF-D07D1AE4AD07}" destId="{834D208E-30A0-4BE2-92D1-2785218400F8}" srcOrd="0" destOrd="0" presId="urn:microsoft.com/office/officeart/2005/8/layout/radial4"/>
    <dgm:cxn modelId="{06FFA06A-BA1B-49CE-83CB-1DC0B3032056}" type="presOf" srcId="{DBB5028C-8EE9-4B12-B97C-6F1313CD9FC4}" destId="{D6D46FD2-7538-4972-B74A-D7D4B993FFC3}" srcOrd="0" destOrd="0" presId="urn:microsoft.com/office/officeart/2005/8/layout/radial4"/>
    <dgm:cxn modelId="{AEC6F302-60FB-4ED4-B62B-6B1925C7652F}" srcId="{02DFAB96-6092-473B-9546-F96E0687FEBA}" destId="{903AA3D1-6CA4-4740-8AEF-D07D1AE4AD07}" srcOrd="1" destOrd="0" parTransId="{DBB5028C-8EE9-4B12-B97C-6F1313CD9FC4}" sibTransId="{F247480A-E9ED-4954-99DD-E5626566AEF6}"/>
    <dgm:cxn modelId="{664DE008-6FB4-4EA7-9C18-DBA1145295BE}" srcId="{ADFFD0CE-E4E6-413E-BB87-8FF1FE86D633}" destId="{02DFAB96-6092-473B-9546-F96E0687FEBA}" srcOrd="0" destOrd="0" parTransId="{41436B0A-39A4-4781-88D0-903A36E93B51}" sibTransId="{C6650217-53D1-4078-B290-880DC7295AC8}"/>
    <dgm:cxn modelId="{51ECD9F4-097E-4B08-9E50-1E1BB1C3C2AA}" type="presParOf" srcId="{5B96E5AE-B080-452E-94AF-89A225DD096E}" destId="{DDCE4A98-A3B8-4D00-BCE7-F408A8E40CDE}" srcOrd="0" destOrd="0" presId="urn:microsoft.com/office/officeart/2005/8/layout/radial4"/>
    <dgm:cxn modelId="{AE8A38FE-4374-4F96-A85C-C0938C7DE96D}" type="presParOf" srcId="{5B96E5AE-B080-452E-94AF-89A225DD096E}" destId="{6421F0E8-DCFC-4CB6-978F-A9C41028B4C8}" srcOrd="1" destOrd="0" presId="urn:microsoft.com/office/officeart/2005/8/layout/radial4"/>
    <dgm:cxn modelId="{D12590B6-B961-4504-A1D4-025BA455452B}" type="presParOf" srcId="{5B96E5AE-B080-452E-94AF-89A225DD096E}" destId="{2D58FC55-4EA6-4A4B-A220-8DA4ACBE075F}" srcOrd="2" destOrd="0" presId="urn:microsoft.com/office/officeart/2005/8/layout/radial4"/>
    <dgm:cxn modelId="{09C2B72B-B7E1-4B96-9585-3C294C171FDB}" type="presParOf" srcId="{5B96E5AE-B080-452E-94AF-89A225DD096E}" destId="{D6D46FD2-7538-4972-B74A-D7D4B993FFC3}" srcOrd="3" destOrd="0" presId="urn:microsoft.com/office/officeart/2005/8/layout/radial4"/>
    <dgm:cxn modelId="{0E79DA90-5450-4B15-AAB8-022FA53D814F}" type="presParOf" srcId="{5B96E5AE-B080-452E-94AF-89A225DD096E}" destId="{834D208E-30A0-4BE2-92D1-2785218400F8}" srcOrd="4" destOrd="0" presId="urn:microsoft.com/office/officeart/2005/8/layout/radial4"/>
    <dgm:cxn modelId="{E3EB600A-218F-464E-9AF4-F767D68669A5}" type="presParOf" srcId="{5B96E5AE-B080-452E-94AF-89A225DD096E}" destId="{3786343E-5953-4631-BCE8-DEFA0C22A678}" srcOrd="5" destOrd="0" presId="urn:microsoft.com/office/officeart/2005/8/layout/radial4"/>
    <dgm:cxn modelId="{B80A874C-615F-414F-9BC1-597622B43DBE}" type="presParOf" srcId="{5B96E5AE-B080-452E-94AF-89A225DD096E}" destId="{A8B59A2F-5C07-4AC8-AC4F-A6DD6642C70B}"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87B460-9561-4078-B6F4-CE5CD513B1DA}"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411109F0-4C0A-43E1-ABAA-129FBD98EF83}">
      <dgm:prSet/>
      <dgm:spPr/>
      <dgm:t>
        <a:bodyPr/>
        <a:lstStyle/>
        <a:p>
          <a:r>
            <a:rPr lang="en-GB" dirty="0"/>
            <a:t>Legacy </a:t>
          </a:r>
          <a:endParaRPr lang="en-US" dirty="0"/>
        </a:p>
      </dgm:t>
    </dgm:pt>
    <dgm:pt modelId="{73D8EB7E-590A-4577-9EA8-B3A4340C646D}" type="parTrans" cxnId="{5AC019E8-23B8-41EF-850D-89C72A732343}">
      <dgm:prSet/>
      <dgm:spPr/>
      <dgm:t>
        <a:bodyPr/>
        <a:lstStyle/>
        <a:p>
          <a:endParaRPr lang="en-US"/>
        </a:p>
      </dgm:t>
    </dgm:pt>
    <dgm:pt modelId="{E6AD6B0F-901C-46A6-A2F3-3D8A0C28FF02}" type="sibTrans" cxnId="{5AC019E8-23B8-41EF-850D-89C72A732343}">
      <dgm:prSet/>
      <dgm:spPr/>
      <dgm:t>
        <a:bodyPr/>
        <a:lstStyle/>
        <a:p>
          <a:endParaRPr lang="en-US"/>
        </a:p>
      </dgm:t>
    </dgm:pt>
    <dgm:pt modelId="{38EBFA8D-BB7E-457F-9D48-D490F39C2830}">
      <dgm:prSet/>
      <dgm:spPr/>
      <dgm:t>
        <a:bodyPr/>
        <a:lstStyle/>
        <a:p>
          <a:r>
            <a:rPr lang="en-GB" dirty="0"/>
            <a:t>Bequest</a:t>
          </a:r>
          <a:endParaRPr lang="en-US" dirty="0"/>
        </a:p>
      </dgm:t>
    </dgm:pt>
    <dgm:pt modelId="{F4E14326-18FF-4AD1-8014-3CFA5CE56807}" type="parTrans" cxnId="{F56D14ED-4EF9-4853-96C8-E6CBEE9B9A7B}">
      <dgm:prSet/>
      <dgm:spPr/>
      <dgm:t>
        <a:bodyPr/>
        <a:lstStyle/>
        <a:p>
          <a:endParaRPr lang="en-US"/>
        </a:p>
      </dgm:t>
    </dgm:pt>
    <dgm:pt modelId="{00460270-6A50-4563-B13C-134B21B8DBFC}" type="sibTrans" cxnId="{F56D14ED-4EF9-4853-96C8-E6CBEE9B9A7B}">
      <dgm:prSet/>
      <dgm:spPr/>
      <dgm:t>
        <a:bodyPr/>
        <a:lstStyle/>
        <a:p>
          <a:endParaRPr lang="en-US"/>
        </a:p>
      </dgm:t>
    </dgm:pt>
    <dgm:pt modelId="{CE65B477-6FE5-4C0D-81C9-216525944589}">
      <dgm:prSet/>
      <dgm:spPr/>
      <dgm:t>
        <a:bodyPr/>
        <a:lstStyle/>
        <a:p>
          <a:r>
            <a:rPr lang="en-GB" dirty="0"/>
            <a:t>Pecuniary </a:t>
          </a:r>
          <a:endParaRPr lang="en-US" dirty="0"/>
        </a:p>
      </dgm:t>
    </dgm:pt>
    <dgm:pt modelId="{73DAA2EF-808A-4060-A7F2-56BC9C0FCCB6}" type="parTrans" cxnId="{7B588CC5-A909-4024-B2F6-20B4785F81DE}">
      <dgm:prSet/>
      <dgm:spPr/>
      <dgm:t>
        <a:bodyPr/>
        <a:lstStyle/>
        <a:p>
          <a:endParaRPr lang="en-US"/>
        </a:p>
      </dgm:t>
    </dgm:pt>
    <dgm:pt modelId="{C7570007-80D1-4B3C-A318-1FFADC407D55}" type="sibTrans" cxnId="{7B588CC5-A909-4024-B2F6-20B4785F81DE}">
      <dgm:prSet/>
      <dgm:spPr/>
      <dgm:t>
        <a:bodyPr/>
        <a:lstStyle/>
        <a:p>
          <a:endParaRPr lang="en-US"/>
        </a:p>
      </dgm:t>
    </dgm:pt>
    <dgm:pt modelId="{6B2276AA-94F2-4A8A-8363-2C7F92D1DB61}">
      <dgm:prSet/>
      <dgm:spPr/>
      <dgm:t>
        <a:bodyPr/>
        <a:lstStyle/>
        <a:p>
          <a:r>
            <a:rPr lang="en-GB" dirty="0"/>
            <a:t>Residuary </a:t>
          </a:r>
          <a:endParaRPr lang="en-US" dirty="0"/>
        </a:p>
      </dgm:t>
    </dgm:pt>
    <dgm:pt modelId="{DD530088-49AC-4310-A57F-929FE06154C2}" type="parTrans" cxnId="{627FD7FF-731D-4F3D-957D-2392B66EFDBC}">
      <dgm:prSet/>
      <dgm:spPr/>
      <dgm:t>
        <a:bodyPr/>
        <a:lstStyle/>
        <a:p>
          <a:endParaRPr lang="en-US"/>
        </a:p>
      </dgm:t>
    </dgm:pt>
    <dgm:pt modelId="{985C011D-DEE7-419E-A9B4-25E311F75DDC}" type="sibTrans" cxnId="{627FD7FF-731D-4F3D-957D-2392B66EFDBC}">
      <dgm:prSet/>
      <dgm:spPr/>
      <dgm:t>
        <a:bodyPr/>
        <a:lstStyle/>
        <a:p>
          <a:endParaRPr lang="en-US"/>
        </a:p>
      </dgm:t>
    </dgm:pt>
    <dgm:pt modelId="{CB315887-C7B6-47D5-8699-D5C8E90C78E9}">
      <dgm:prSet/>
      <dgm:spPr/>
      <dgm:t>
        <a:bodyPr/>
        <a:lstStyle/>
        <a:p>
          <a:r>
            <a:rPr lang="en-GB" dirty="0"/>
            <a:t>Estate</a:t>
          </a:r>
          <a:endParaRPr lang="en-US" dirty="0"/>
        </a:p>
      </dgm:t>
    </dgm:pt>
    <dgm:pt modelId="{18F78BC7-577D-40A1-B1AC-4F39D8FE42EC}" type="parTrans" cxnId="{9D698FE8-F21C-4F50-917D-42F293F2E82B}">
      <dgm:prSet/>
      <dgm:spPr/>
      <dgm:t>
        <a:bodyPr/>
        <a:lstStyle/>
        <a:p>
          <a:endParaRPr lang="en-US"/>
        </a:p>
      </dgm:t>
    </dgm:pt>
    <dgm:pt modelId="{CEB3DB94-1386-4BEE-9350-4EAB2CD78A64}" type="sibTrans" cxnId="{9D698FE8-F21C-4F50-917D-42F293F2E82B}">
      <dgm:prSet/>
      <dgm:spPr/>
      <dgm:t>
        <a:bodyPr/>
        <a:lstStyle/>
        <a:p>
          <a:endParaRPr lang="en-US"/>
        </a:p>
      </dgm:t>
    </dgm:pt>
    <dgm:pt modelId="{578398F1-31C0-467C-BAC0-B2DF0F2C74A9}" type="pres">
      <dgm:prSet presAssocID="{4987B460-9561-4078-B6F4-CE5CD513B1DA}" presName="root" presStyleCnt="0">
        <dgm:presLayoutVars>
          <dgm:dir/>
          <dgm:resizeHandles val="exact"/>
        </dgm:presLayoutVars>
      </dgm:prSet>
      <dgm:spPr/>
      <dgm:t>
        <a:bodyPr/>
        <a:lstStyle/>
        <a:p>
          <a:endParaRPr lang="en-US"/>
        </a:p>
      </dgm:t>
    </dgm:pt>
    <dgm:pt modelId="{0670A8BD-0758-4202-BF91-2C16FDCD7DE9}" type="pres">
      <dgm:prSet presAssocID="{411109F0-4C0A-43E1-ABAA-129FBD98EF83}" presName="compNode" presStyleCnt="0"/>
      <dgm:spPr/>
    </dgm:pt>
    <dgm:pt modelId="{21A34C42-7CD6-4523-9928-9203C6C709DE}" type="pres">
      <dgm:prSet presAssocID="{411109F0-4C0A-43E1-ABAA-129FBD98EF83}" presName="bgRect" presStyleLbl="bgShp" presStyleIdx="0" presStyleCnt="5"/>
      <dgm:spPr/>
    </dgm:pt>
    <dgm:pt modelId="{90A567C7-3DB0-479B-9901-E3B685741D5D}" type="pres">
      <dgm:prSet presAssocID="{411109F0-4C0A-43E1-ABAA-129FBD98EF83}"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Internet"/>
        </a:ext>
      </dgm:extLst>
    </dgm:pt>
    <dgm:pt modelId="{873601A9-E78B-49D3-B5F2-0D10EF2F5194}" type="pres">
      <dgm:prSet presAssocID="{411109F0-4C0A-43E1-ABAA-129FBD98EF83}" presName="spaceRect" presStyleCnt="0"/>
      <dgm:spPr/>
    </dgm:pt>
    <dgm:pt modelId="{E8E8E7B5-375D-4559-98A6-AF0CA845EC20}" type="pres">
      <dgm:prSet presAssocID="{411109F0-4C0A-43E1-ABAA-129FBD98EF83}" presName="parTx" presStyleLbl="revTx" presStyleIdx="0" presStyleCnt="5">
        <dgm:presLayoutVars>
          <dgm:chMax val="0"/>
          <dgm:chPref val="0"/>
        </dgm:presLayoutVars>
      </dgm:prSet>
      <dgm:spPr/>
      <dgm:t>
        <a:bodyPr/>
        <a:lstStyle/>
        <a:p>
          <a:endParaRPr lang="en-US"/>
        </a:p>
      </dgm:t>
    </dgm:pt>
    <dgm:pt modelId="{028A5871-D501-4A55-92CE-56121802E7D8}" type="pres">
      <dgm:prSet presAssocID="{E6AD6B0F-901C-46A6-A2F3-3D8A0C28FF02}" presName="sibTrans" presStyleCnt="0"/>
      <dgm:spPr/>
    </dgm:pt>
    <dgm:pt modelId="{0A52F240-690D-4FE4-823F-5A5EC86E0ADC}" type="pres">
      <dgm:prSet presAssocID="{38EBFA8D-BB7E-457F-9D48-D490F39C2830}" presName="compNode" presStyleCnt="0"/>
      <dgm:spPr/>
    </dgm:pt>
    <dgm:pt modelId="{CC6AF544-EEE5-4F78-9EB2-DA2B7C0C2F4E}" type="pres">
      <dgm:prSet presAssocID="{38EBFA8D-BB7E-457F-9D48-D490F39C2830}" presName="bgRect" presStyleLbl="bgShp" presStyleIdx="1" presStyleCnt="5"/>
      <dgm:spPr/>
    </dgm:pt>
    <dgm:pt modelId="{56BCE5C1-B108-48DC-A4EF-F99BBF4B9CE3}" type="pres">
      <dgm:prSet presAssocID="{38EBFA8D-BB7E-457F-9D48-D490F39C283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Pot of Gold"/>
        </a:ext>
      </dgm:extLst>
    </dgm:pt>
    <dgm:pt modelId="{6A21B005-C645-4E6C-A353-9CB9239E8AE2}" type="pres">
      <dgm:prSet presAssocID="{38EBFA8D-BB7E-457F-9D48-D490F39C2830}" presName="spaceRect" presStyleCnt="0"/>
      <dgm:spPr/>
    </dgm:pt>
    <dgm:pt modelId="{CB5710B0-46EA-4792-8A01-417346577360}" type="pres">
      <dgm:prSet presAssocID="{38EBFA8D-BB7E-457F-9D48-D490F39C2830}" presName="parTx" presStyleLbl="revTx" presStyleIdx="1" presStyleCnt="5">
        <dgm:presLayoutVars>
          <dgm:chMax val="0"/>
          <dgm:chPref val="0"/>
        </dgm:presLayoutVars>
      </dgm:prSet>
      <dgm:spPr/>
      <dgm:t>
        <a:bodyPr/>
        <a:lstStyle/>
        <a:p>
          <a:endParaRPr lang="en-US"/>
        </a:p>
      </dgm:t>
    </dgm:pt>
    <dgm:pt modelId="{1860D07B-8DD0-4383-9141-D32EC0DCE12A}" type="pres">
      <dgm:prSet presAssocID="{00460270-6A50-4563-B13C-134B21B8DBFC}" presName="sibTrans" presStyleCnt="0"/>
      <dgm:spPr/>
    </dgm:pt>
    <dgm:pt modelId="{51AA52A6-C3A3-4093-8853-F9C53666D17F}" type="pres">
      <dgm:prSet presAssocID="{CE65B477-6FE5-4C0D-81C9-216525944589}" presName="compNode" presStyleCnt="0"/>
      <dgm:spPr/>
    </dgm:pt>
    <dgm:pt modelId="{9F9113C6-DD61-437E-A82E-087AAE5432F6}" type="pres">
      <dgm:prSet presAssocID="{CE65B477-6FE5-4C0D-81C9-216525944589}" presName="bgRect" presStyleLbl="bgShp" presStyleIdx="2" presStyleCnt="5"/>
      <dgm:spPr/>
    </dgm:pt>
    <dgm:pt modelId="{8892AB8C-2A64-4577-933B-CCF380B02312}" type="pres">
      <dgm:prSet presAssocID="{CE65B477-6FE5-4C0D-81C9-216525944589}"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itcoin"/>
        </a:ext>
      </dgm:extLst>
    </dgm:pt>
    <dgm:pt modelId="{6A4953CA-8D18-4E0B-918B-4E3C603C67CE}" type="pres">
      <dgm:prSet presAssocID="{CE65B477-6FE5-4C0D-81C9-216525944589}" presName="spaceRect" presStyleCnt="0"/>
      <dgm:spPr/>
    </dgm:pt>
    <dgm:pt modelId="{13060A98-1F46-4093-879F-40E5CE33A666}" type="pres">
      <dgm:prSet presAssocID="{CE65B477-6FE5-4C0D-81C9-216525944589}" presName="parTx" presStyleLbl="revTx" presStyleIdx="2" presStyleCnt="5">
        <dgm:presLayoutVars>
          <dgm:chMax val="0"/>
          <dgm:chPref val="0"/>
        </dgm:presLayoutVars>
      </dgm:prSet>
      <dgm:spPr/>
      <dgm:t>
        <a:bodyPr/>
        <a:lstStyle/>
        <a:p>
          <a:endParaRPr lang="en-US"/>
        </a:p>
      </dgm:t>
    </dgm:pt>
    <dgm:pt modelId="{79D49183-10AE-4D17-84DF-262385B41A1A}" type="pres">
      <dgm:prSet presAssocID="{C7570007-80D1-4B3C-A318-1FFADC407D55}" presName="sibTrans" presStyleCnt="0"/>
      <dgm:spPr/>
    </dgm:pt>
    <dgm:pt modelId="{B02507CA-18E0-42B3-9F3F-F3C48FA6F0FB}" type="pres">
      <dgm:prSet presAssocID="{6B2276AA-94F2-4A8A-8363-2C7F92D1DB61}" presName="compNode" presStyleCnt="0"/>
      <dgm:spPr/>
    </dgm:pt>
    <dgm:pt modelId="{833EC1A5-861A-4F9A-BC58-49671218180A}" type="pres">
      <dgm:prSet presAssocID="{6B2276AA-94F2-4A8A-8363-2C7F92D1DB61}" presName="bgRect" presStyleLbl="bgShp" presStyleIdx="3" presStyleCnt="5"/>
      <dgm:spPr/>
    </dgm:pt>
    <dgm:pt modelId="{045A17C8-E3D9-460C-A028-87D2BF963AF9}" type="pres">
      <dgm:prSet presAssocID="{6B2276AA-94F2-4A8A-8363-2C7F92D1DB6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Bass clef"/>
        </a:ext>
      </dgm:extLst>
    </dgm:pt>
    <dgm:pt modelId="{36873F03-23BE-4E3A-8C90-D42421A4AE29}" type="pres">
      <dgm:prSet presAssocID="{6B2276AA-94F2-4A8A-8363-2C7F92D1DB61}" presName="spaceRect" presStyleCnt="0"/>
      <dgm:spPr/>
    </dgm:pt>
    <dgm:pt modelId="{20B5A631-A013-43FC-AD45-B589DFC8F6A1}" type="pres">
      <dgm:prSet presAssocID="{6B2276AA-94F2-4A8A-8363-2C7F92D1DB61}" presName="parTx" presStyleLbl="revTx" presStyleIdx="3" presStyleCnt="5">
        <dgm:presLayoutVars>
          <dgm:chMax val="0"/>
          <dgm:chPref val="0"/>
        </dgm:presLayoutVars>
      </dgm:prSet>
      <dgm:spPr/>
      <dgm:t>
        <a:bodyPr/>
        <a:lstStyle/>
        <a:p>
          <a:endParaRPr lang="en-US"/>
        </a:p>
      </dgm:t>
    </dgm:pt>
    <dgm:pt modelId="{9B36B7A0-CFCE-4F85-893F-2D4D836C059B}" type="pres">
      <dgm:prSet presAssocID="{985C011D-DEE7-419E-A9B4-25E311F75DDC}" presName="sibTrans" presStyleCnt="0"/>
      <dgm:spPr/>
    </dgm:pt>
    <dgm:pt modelId="{CF61AE02-7E02-4D19-AB77-778B0E2F5240}" type="pres">
      <dgm:prSet presAssocID="{CB315887-C7B6-47D5-8699-D5C8E90C78E9}" presName="compNode" presStyleCnt="0"/>
      <dgm:spPr/>
    </dgm:pt>
    <dgm:pt modelId="{B9E097C7-3914-4A54-9999-769B874E2EBB}" type="pres">
      <dgm:prSet presAssocID="{CB315887-C7B6-47D5-8699-D5C8E90C78E9}" presName="bgRect" presStyleLbl="bgShp" presStyleIdx="4" presStyleCnt="5"/>
      <dgm:spPr/>
    </dgm:pt>
    <dgm:pt modelId="{410F9D62-268A-4523-8183-09AFE8E106A2}" type="pres">
      <dgm:prSet presAssocID="{CB315887-C7B6-47D5-8699-D5C8E90C78E9}"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Suburban scene"/>
        </a:ext>
      </dgm:extLst>
    </dgm:pt>
    <dgm:pt modelId="{1A54F096-CD3C-410C-99C3-23286DF7DE0A}" type="pres">
      <dgm:prSet presAssocID="{CB315887-C7B6-47D5-8699-D5C8E90C78E9}" presName="spaceRect" presStyleCnt="0"/>
      <dgm:spPr/>
    </dgm:pt>
    <dgm:pt modelId="{B0D9E4B1-106C-4B90-837D-0BD089B2E7CC}" type="pres">
      <dgm:prSet presAssocID="{CB315887-C7B6-47D5-8699-D5C8E90C78E9}" presName="parTx" presStyleLbl="revTx" presStyleIdx="4" presStyleCnt="5">
        <dgm:presLayoutVars>
          <dgm:chMax val="0"/>
          <dgm:chPref val="0"/>
        </dgm:presLayoutVars>
      </dgm:prSet>
      <dgm:spPr/>
      <dgm:t>
        <a:bodyPr/>
        <a:lstStyle/>
        <a:p>
          <a:endParaRPr lang="en-US"/>
        </a:p>
      </dgm:t>
    </dgm:pt>
  </dgm:ptLst>
  <dgm:cxnLst>
    <dgm:cxn modelId="{9D698FE8-F21C-4F50-917D-42F293F2E82B}" srcId="{4987B460-9561-4078-B6F4-CE5CD513B1DA}" destId="{CB315887-C7B6-47D5-8699-D5C8E90C78E9}" srcOrd="4" destOrd="0" parTransId="{18F78BC7-577D-40A1-B1AC-4F39D8FE42EC}" sibTransId="{CEB3DB94-1386-4BEE-9350-4EAB2CD78A64}"/>
    <dgm:cxn modelId="{D70C02EC-5249-44D6-BE7E-42B699E25B77}" type="presOf" srcId="{6B2276AA-94F2-4A8A-8363-2C7F92D1DB61}" destId="{20B5A631-A013-43FC-AD45-B589DFC8F6A1}" srcOrd="0" destOrd="0" presId="urn:microsoft.com/office/officeart/2018/2/layout/IconVerticalSolidList"/>
    <dgm:cxn modelId="{EB2A354C-4C6D-46EC-83CD-F8DCC6CC1201}" type="presOf" srcId="{CB315887-C7B6-47D5-8699-D5C8E90C78E9}" destId="{B0D9E4B1-106C-4B90-837D-0BD089B2E7CC}" srcOrd="0" destOrd="0" presId="urn:microsoft.com/office/officeart/2018/2/layout/IconVerticalSolidList"/>
    <dgm:cxn modelId="{40B22607-9781-421C-BB43-397897D51EFB}" type="presOf" srcId="{411109F0-4C0A-43E1-ABAA-129FBD98EF83}" destId="{E8E8E7B5-375D-4559-98A6-AF0CA845EC20}" srcOrd="0" destOrd="0" presId="urn:microsoft.com/office/officeart/2018/2/layout/IconVerticalSolidList"/>
    <dgm:cxn modelId="{627FD7FF-731D-4F3D-957D-2392B66EFDBC}" srcId="{4987B460-9561-4078-B6F4-CE5CD513B1DA}" destId="{6B2276AA-94F2-4A8A-8363-2C7F92D1DB61}" srcOrd="3" destOrd="0" parTransId="{DD530088-49AC-4310-A57F-929FE06154C2}" sibTransId="{985C011D-DEE7-419E-A9B4-25E311F75DDC}"/>
    <dgm:cxn modelId="{7B588CC5-A909-4024-B2F6-20B4785F81DE}" srcId="{4987B460-9561-4078-B6F4-CE5CD513B1DA}" destId="{CE65B477-6FE5-4C0D-81C9-216525944589}" srcOrd="2" destOrd="0" parTransId="{73DAA2EF-808A-4060-A7F2-56BC9C0FCCB6}" sibTransId="{C7570007-80D1-4B3C-A318-1FFADC407D55}"/>
    <dgm:cxn modelId="{5AC019E8-23B8-41EF-850D-89C72A732343}" srcId="{4987B460-9561-4078-B6F4-CE5CD513B1DA}" destId="{411109F0-4C0A-43E1-ABAA-129FBD98EF83}" srcOrd="0" destOrd="0" parTransId="{73D8EB7E-590A-4577-9EA8-B3A4340C646D}" sibTransId="{E6AD6B0F-901C-46A6-A2F3-3D8A0C28FF02}"/>
    <dgm:cxn modelId="{F56D14ED-4EF9-4853-96C8-E6CBEE9B9A7B}" srcId="{4987B460-9561-4078-B6F4-CE5CD513B1DA}" destId="{38EBFA8D-BB7E-457F-9D48-D490F39C2830}" srcOrd="1" destOrd="0" parTransId="{F4E14326-18FF-4AD1-8014-3CFA5CE56807}" sibTransId="{00460270-6A50-4563-B13C-134B21B8DBFC}"/>
    <dgm:cxn modelId="{594533DC-AB9E-4F51-A032-20EA546D22ED}" type="presOf" srcId="{CE65B477-6FE5-4C0D-81C9-216525944589}" destId="{13060A98-1F46-4093-879F-40E5CE33A666}" srcOrd="0" destOrd="0" presId="urn:microsoft.com/office/officeart/2018/2/layout/IconVerticalSolidList"/>
    <dgm:cxn modelId="{8BBFC99E-6F2B-4CDA-BA75-2A374D157F5B}" type="presOf" srcId="{38EBFA8D-BB7E-457F-9D48-D490F39C2830}" destId="{CB5710B0-46EA-4792-8A01-417346577360}" srcOrd="0" destOrd="0" presId="urn:microsoft.com/office/officeart/2018/2/layout/IconVerticalSolidList"/>
    <dgm:cxn modelId="{AA67EF4D-3DFE-477E-B31C-E2396D9A0D75}" type="presOf" srcId="{4987B460-9561-4078-B6F4-CE5CD513B1DA}" destId="{578398F1-31C0-467C-BAC0-B2DF0F2C74A9}" srcOrd="0" destOrd="0" presId="urn:microsoft.com/office/officeart/2018/2/layout/IconVerticalSolidList"/>
    <dgm:cxn modelId="{FB0F9115-DE90-44FC-ABBF-9C5942DDD2B1}" type="presParOf" srcId="{578398F1-31C0-467C-BAC0-B2DF0F2C74A9}" destId="{0670A8BD-0758-4202-BF91-2C16FDCD7DE9}" srcOrd="0" destOrd="0" presId="urn:microsoft.com/office/officeart/2018/2/layout/IconVerticalSolidList"/>
    <dgm:cxn modelId="{418762BD-879C-440F-B50C-53B67643658B}" type="presParOf" srcId="{0670A8BD-0758-4202-BF91-2C16FDCD7DE9}" destId="{21A34C42-7CD6-4523-9928-9203C6C709DE}" srcOrd="0" destOrd="0" presId="urn:microsoft.com/office/officeart/2018/2/layout/IconVerticalSolidList"/>
    <dgm:cxn modelId="{BE57EE74-38A3-4560-8EAD-9824B8472D6D}" type="presParOf" srcId="{0670A8BD-0758-4202-BF91-2C16FDCD7DE9}" destId="{90A567C7-3DB0-479B-9901-E3B685741D5D}" srcOrd="1" destOrd="0" presId="urn:microsoft.com/office/officeart/2018/2/layout/IconVerticalSolidList"/>
    <dgm:cxn modelId="{80B707A7-C0F2-4504-BBE5-F55747E4582E}" type="presParOf" srcId="{0670A8BD-0758-4202-BF91-2C16FDCD7DE9}" destId="{873601A9-E78B-49D3-B5F2-0D10EF2F5194}" srcOrd="2" destOrd="0" presId="urn:microsoft.com/office/officeart/2018/2/layout/IconVerticalSolidList"/>
    <dgm:cxn modelId="{BF1A8EDF-DA47-4C4E-B019-8F18D38C4A94}" type="presParOf" srcId="{0670A8BD-0758-4202-BF91-2C16FDCD7DE9}" destId="{E8E8E7B5-375D-4559-98A6-AF0CA845EC20}" srcOrd="3" destOrd="0" presId="urn:microsoft.com/office/officeart/2018/2/layout/IconVerticalSolidList"/>
    <dgm:cxn modelId="{8112CF42-723E-4D7E-8AC4-F8B094783886}" type="presParOf" srcId="{578398F1-31C0-467C-BAC0-B2DF0F2C74A9}" destId="{028A5871-D501-4A55-92CE-56121802E7D8}" srcOrd="1" destOrd="0" presId="urn:microsoft.com/office/officeart/2018/2/layout/IconVerticalSolidList"/>
    <dgm:cxn modelId="{9112CFFD-22AF-4FE9-B710-E56091E26FFA}" type="presParOf" srcId="{578398F1-31C0-467C-BAC0-B2DF0F2C74A9}" destId="{0A52F240-690D-4FE4-823F-5A5EC86E0ADC}" srcOrd="2" destOrd="0" presId="urn:microsoft.com/office/officeart/2018/2/layout/IconVerticalSolidList"/>
    <dgm:cxn modelId="{591D1B37-4E7D-490B-8605-1ABC715AE1D0}" type="presParOf" srcId="{0A52F240-690D-4FE4-823F-5A5EC86E0ADC}" destId="{CC6AF544-EEE5-4F78-9EB2-DA2B7C0C2F4E}" srcOrd="0" destOrd="0" presId="urn:microsoft.com/office/officeart/2018/2/layout/IconVerticalSolidList"/>
    <dgm:cxn modelId="{4B6D2C2E-AC0E-4A56-BAD7-A2F77962A0D9}" type="presParOf" srcId="{0A52F240-690D-4FE4-823F-5A5EC86E0ADC}" destId="{56BCE5C1-B108-48DC-A4EF-F99BBF4B9CE3}" srcOrd="1" destOrd="0" presId="urn:microsoft.com/office/officeart/2018/2/layout/IconVerticalSolidList"/>
    <dgm:cxn modelId="{763B575C-5B62-455E-9C50-644CDC1C630F}" type="presParOf" srcId="{0A52F240-690D-4FE4-823F-5A5EC86E0ADC}" destId="{6A21B005-C645-4E6C-A353-9CB9239E8AE2}" srcOrd="2" destOrd="0" presId="urn:microsoft.com/office/officeart/2018/2/layout/IconVerticalSolidList"/>
    <dgm:cxn modelId="{96280FB3-CEE6-4C23-90ED-AB3915272F39}" type="presParOf" srcId="{0A52F240-690D-4FE4-823F-5A5EC86E0ADC}" destId="{CB5710B0-46EA-4792-8A01-417346577360}" srcOrd="3" destOrd="0" presId="urn:microsoft.com/office/officeart/2018/2/layout/IconVerticalSolidList"/>
    <dgm:cxn modelId="{CA45AEA1-CA4E-4D54-8DBD-2175C60DE51B}" type="presParOf" srcId="{578398F1-31C0-467C-BAC0-B2DF0F2C74A9}" destId="{1860D07B-8DD0-4383-9141-D32EC0DCE12A}" srcOrd="3" destOrd="0" presId="urn:microsoft.com/office/officeart/2018/2/layout/IconVerticalSolidList"/>
    <dgm:cxn modelId="{44569266-ECCB-4A49-B2F5-C07D073B1202}" type="presParOf" srcId="{578398F1-31C0-467C-BAC0-B2DF0F2C74A9}" destId="{51AA52A6-C3A3-4093-8853-F9C53666D17F}" srcOrd="4" destOrd="0" presId="urn:microsoft.com/office/officeart/2018/2/layout/IconVerticalSolidList"/>
    <dgm:cxn modelId="{0C8F1B2B-979E-4320-BFF1-F2454847D19A}" type="presParOf" srcId="{51AA52A6-C3A3-4093-8853-F9C53666D17F}" destId="{9F9113C6-DD61-437E-A82E-087AAE5432F6}" srcOrd="0" destOrd="0" presId="urn:microsoft.com/office/officeart/2018/2/layout/IconVerticalSolidList"/>
    <dgm:cxn modelId="{8796C0C4-37B6-4959-AE12-79D694F53024}" type="presParOf" srcId="{51AA52A6-C3A3-4093-8853-F9C53666D17F}" destId="{8892AB8C-2A64-4577-933B-CCF380B02312}" srcOrd="1" destOrd="0" presId="urn:microsoft.com/office/officeart/2018/2/layout/IconVerticalSolidList"/>
    <dgm:cxn modelId="{C315483C-CF0B-4F0C-96F4-2512DD8DE6F0}" type="presParOf" srcId="{51AA52A6-C3A3-4093-8853-F9C53666D17F}" destId="{6A4953CA-8D18-4E0B-918B-4E3C603C67CE}" srcOrd="2" destOrd="0" presId="urn:microsoft.com/office/officeart/2018/2/layout/IconVerticalSolidList"/>
    <dgm:cxn modelId="{71207AB2-A397-4136-BC4B-21A1AF431742}" type="presParOf" srcId="{51AA52A6-C3A3-4093-8853-F9C53666D17F}" destId="{13060A98-1F46-4093-879F-40E5CE33A666}" srcOrd="3" destOrd="0" presId="urn:microsoft.com/office/officeart/2018/2/layout/IconVerticalSolidList"/>
    <dgm:cxn modelId="{119E8479-FE84-4817-A304-D5220D6C3EEE}" type="presParOf" srcId="{578398F1-31C0-467C-BAC0-B2DF0F2C74A9}" destId="{79D49183-10AE-4D17-84DF-262385B41A1A}" srcOrd="5" destOrd="0" presId="urn:microsoft.com/office/officeart/2018/2/layout/IconVerticalSolidList"/>
    <dgm:cxn modelId="{7B011AC0-3180-4481-8994-0108F66B70EF}" type="presParOf" srcId="{578398F1-31C0-467C-BAC0-B2DF0F2C74A9}" destId="{B02507CA-18E0-42B3-9F3F-F3C48FA6F0FB}" srcOrd="6" destOrd="0" presId="urn:microsoft.com/office/officeart/2018/2/layout/IconVerticalSolidList"/>
    <dgm:cxn modelId="{9A6C790A-9FE6-42AC-8059-86C86C98786A}" type="presParOf" srcId="{B02507CA-18E0-42B3-9F3F-F3C48FA6F0FB}" destId="{833EC1A5-861A-4F9A-BC58-49671218180A}" srcOrd="0" destOrd="0" presId="urn:microsoft.com/office/officeart/2018/2/layout/IconVerticalSolidList"/>
    <dgm:cxn modelId="{C453D1D8-4022-4F1A-90B4-1ADA39F523FE}" type="presParOf" srcId="{B02507CA-18E0-42B3-9F3F-F3C48FA6F0FB}" destId="{045A17C8-E3D9-460C-A028-87D2BF963AF9}" srcOrd="1" destOrd="0" presId="urn:microsoft.com/office/officeart/2018/2/layout/IconVerticalSolidList"/>
    <dgm:cxn modelId="{391D15D7-0231-4297-AF19-594FCC882954}" type="presParOf" srcId="{B02507CA-18E0-42B3-9F3F-F3C48FA6F0FB}" destId="{36873F03-23BE-4E3A-8C90-D42421A4AE29}" srcOrd="2" destOrd="0" presId="urn:microsoft.com/office/officeart/2018/2/layout/IconVerticalSolidList"/>
    <dgm:cxn modelId="{788D57D9-D545-4B9A-8664-0E1E5C9DA4D9}" type="presParOf" srcId="{B02507CA-18E0-42B3-9F3F-F3C48FA6F0FB}" destId="{20B5A631-A013-43FC-AD45-B589DFC8F6A1}" srcOrd="3" destOrd="0" presId="urn:microsoft.com/office/officeart/2018/2/layout/IconVerticalSolidList"/>
    <dgm:cxn modelId="{FA55341D-7ED7-4D64-BC55-480E1DC9AC84}" type="presParOf" srcId="{578398F1-31C0-467C-BAC0-B2DF0F2C74A9}" destId="{9B36B7A0-CFCE-4F85-893F-2D4D836C059B}" srcOrd="7" destOrd="0" presId="urn:microsoft.com/office/officeart/2018/2/layout/IconVerticalSolidList"/>
    <dgm:cxn modelId="{2A641FC2-517B-43E5-961E-784C15CC77F7}" type="presParOf" srcId="{578398F1-31C0-467C-BAC0-B2DF0F2C74A9}" destId="{CF61AE02-7E02-4D19-AB77-778B0E2F5240}" srcOrd="8" destOrd="0" presId="urn:microsoft.com/office/officeart/2018/2/layout/IconVerticalSolidList"/>
    <dgm:cxn modelId="{96236A66-63FB-4C89-840C-06043A5C737B}" type="presParOf" srcId="{CF61AE02-7E02-4D19-AB77-778B0E2F5240}" destId="{B9E097C7-3914-4A54-9999-769B874E2EBB}" srcOrd="0" destOrd="0" presId="urn:microsoft.com/office/officeart/2018/2/layout/IconVerticalSolidList"/>
    <dgm:cxn modelId="{66817F36-ABF9-4BC4-ADAE-3E647A63D679}" type="presParOf" srcId="{CF61AE02-7E02-4D19-AB77-778B0E2F5240}" destId="{410F9D62-268A-4523-8183-09AFE8E106A2}" srcOrd="1" destOrd="0" presId="urn:microsoft.com/office/officeart/2018/2/layout/IconVerticalSolidList"/>
    <dgm:cxn modelId="{C8E92A3D-95B1-47A2-B9C1-7C02D48931F9}" type="presParOf" srcId="{CF61AE02-7E02-4D19-AB77-778B0E2F5240}" destId="{1A54F096-CD3C-410C-99C3-23286DF7DE0A}" srcOrd="2" destOrd="0" presId="urn:microsoft.com/office/officeart/2018/2/layout/IconVerticalSolidList"/>
    <dgm:cxn modelId="{B5DF7F84-8DDD-4479-A8C7-17E4DFB15E54}" type="presParOf" srcId="{CF61AE02-7E02-4D19-AB77-778B0E2F5240}" destId="{B0D9E4B1-106C-4B90-837D-0BD089B2E7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D9C749-E8F4-4102-9311-24F07D26475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0FB3EAA-BF41-4FE9-8098-2187B75D3DAE}">
      <dgm:prSet custT="1"/>
      <dgm:spPr/>
      <dgm:t>
        <a:bodyPr/>
        <a:lstStyle/>
        <a:p>
          <a:pPr>
            <a:lnSpc>
              <a:spcPct val="100000"/>
            </a:lnSpc>
          </a:pPr>
          <a:r>
            <a:rPr lang="en-GB" sz="1600" dirty="0"/>
            <a:t>Gift in your Will</a:t>
          </a:r>
          <a:endParaRPr lang="en-US" sz="1600" dirty="0"/>
        </a:p>
      </dgm:t>
    </dgm:pt>
    <dgm:pt modelId="{4BC6BE6C-CE36-4068-B313-02D2CF520477}" type="parTrans" cxnId="{F66E9E5A-CB69-48AB-AB56-D732C7B2A7F4}">
      <dgm:prSet/>
      <dgm:spPr/>
      <dgm:t>
        <a:bodyPr/>
        <a:lstStyle/>
        <a:p>
          <a:endParaRPr lang="en-US"/>
        </a:p>
      </dgm:t>
    </dgm:pt>
    <dgm:pt modelId="{06A3C9E9-D2E8-4DD1-A5D5-DDA3DA9DDEB3}" type="sibTrans" cxnId="{F66E9E5A-CB69-48AB-AB56-D732C7B2A7F4}">
      <dgm:prSet/>
      <dgm:spPr/>
      <dgm:t>
        <a:bodyPr/>
        <a:lstStyle/>
        <a:p>
          <a:pPr>
            <a:lnSpc>
              <a:spcPct val="100000"/>
            </a:lnSpc>
          </a:pPr>
          <a:endParaRPr lang="en-US"/>
        </a:p>
      </dgm:t>
    </dgm:pt>
    <dgm:pt modelId="{0C159391-E194-4BE3-AA9A-5E9091405D95}">
      <dgm:prSet custT="1"/>
      <dgm:spPr/>
      <dgm:t>
        <a:bodyPr/>
        <a:lstStyle/>
        <a:p>
          <a:pPr>
            <a:lnSpc>
              <a:spcPct val="100000"/>
            </a:lnSpc>
          </a:pPr>
          <a:r>
            <a:rPr lang="en-GB" sz="1600" dirty="0"/>
            <a:t>Remember our charity in your Will</a:t>
          </a:r>
          <a:endParaRPr lang="en-US" sz="1600" dirty="0"/>
        </a:p>
      </dgm:t>
    </dgm:pt>
    <dgm:pt modelId="{C5CD5729-00DF-4AA0-9811-DB4DDE795DFE}" type="parTrans" cxnId="{7D40078E-516B-42D4-B7CB-FB61CDD57C2D}">
      <dgm:prSet/>
      <dgm:spPr/>
      <dgm:t>
        <a:bodyPr/>
        <a:lstStyle/>
        <a:p>
          <a:endParaRPr lang="en-US"/>
        </a:p>
      </dgm:t>
    </dgm:pt>
    <dgm:pt modelId="{18AD9B0F-403A-4EF0-8CB6-F3C85A41918F}" type="sibTrans" cxnId="{7D40078E-516B-42D4-B7CB-FB61CDD57C2D}">
      <dgm:prSet/>
      <dgm:spPr/>
      <dgm:t>
        <a:bodyPr/>
        <a:lstStyle/>
        <a:p>
          <a:pPr>
            <a:lnSpc>
              <a:spcPct val="100000"/>
            </a:lnSpc>
          </a:pPr>
          <a:endParaRPr lang="en-US"/>
        </a:p>
      </dgm:t>
    </dgm:pt>
    <dgm:pt modelId="{2FBD7DC9-B688-4014-BA05-66652476EB05}">
      <dgm:prSet custT="1"/>
      <dgm:spPr/>
      <dgm:t>
        <a:bodyPr/>
        <a:lstStyle/>
        <a:p>
          <a:pPr>
            <a:lnSpc>
              <a:spcPct val="100000"/>
            </a:lnSpc>
          </a:pPr>
          <a:r>
            <a:rPr lang="en-GB" sz="1600" dirty="0"/>
            <a:t>A modest cash sum</a:t>
          </a:r>
          <a:endParaRPr lang="en-US" sz="1600" dirty="0"/>
        </a:p>
      </dgm:t>
    </dgm:pt>
    <dgm:pt modelId="{B18B304B-C21B-4206-879A-DA493E8EB434}" type="parTrans" cxnId="{46E0ADDF-FB31-4E2A-B19D-C717ACD8E177}">
      <dgm:prSet/>
      <dgm:spPr/>
      <dgm:t>
        <a:bodyPr/>
        <a:lstStyle/>
        <a:p>
          <a:endParaRPr lang="en-US"/>
        </a:p>
      </dgm:t>
    </dgm:pt>
    <dgm:pt modelId="{185A628D-6717-40E3-B019-D36B51B3A3CF}" type="sibTrans" cxnId="{46E0ADDF-FB31-4E2A-B19D-C717ACD8E177}">
      <dgm:prSet/>
      <dgm:spPr/>
      <dgm:t>
        <a:bodyPr/>
        <a:lstStyle/>
        <a:p>
          <a:pPr>
            <a:lnSpc>
              <a:spcPct val="100000"/>
            </a:lnSpc>
          </a:pPr>
          <a:endParaRPr lang="en-US"/>
        </a:p>
      </dgm:t>
    </dgm:pt>
    <dgm:pt modelId="{4ED37095-97E8-4C9B-8800-25B96F2167A0}">
      <dgm:prSet custT="1"/>
      <dgm:spPr/>
      <dgm:t>
        <a:bodyPr/>
        <a:lstStyle/>
        <a:p>
          <a:pPr>
            <a:lnSpc>
              <a:spcPct val="100000"/>
            </a:lnSpc>
          </a:pPr>
          <a:r>
            <a:rPr lang="en-GB" sz="1600" dirty="0"/>
            <a:t>A small % in your Will – even 1% can make a difference</a:t>
          </a:r>
          <a:endParaRPr lang="en-US" sz="1600" dirty="0"/>
        </a:p>
      </dgm:t>
    </dgm:pt>
    <dgm:pt modelId="{E918B523-5C79-42D9-830D-87D3D35C245E}" type="parTrans" cxnId="{D84C4A4C-FE27-4DFB-A5A4-B6498E50F243}">
      <dgm:prSet/>
      <dgm:spPr/>
      <dgm:t>
        <a:bodyPr/>
        <a:lstStyle/>
        <a:p>
          <a:endParaRPr lang="en-US"/>
        </a:p>
      </dgm:t>
    </dgm:pt>
    <dgm:pt modelId="{CEFBA09A-D2CC-4CAD-80E7-2E1FDA5B5994}" type="sibTrans" cxnId="{D84C4A4C-FE27-4DFB-A5A4-B6498E50F243}">
      <dgm:prSet/>
      <dgm:spPr/>
      <dgm:t>
        <a:bodyPr/>
        <a:lstStyle/>
        <a:p>
          <a:pPr>
            <a:lnSpc>
              <a:spcPct val="100000"/>
            </a:lnSpc>
          </a:pPr>
          <a:endParaRPr lang="en-US"/>
        </a:p>
      </dgm:t>
    </dgm:pt>
    <dgm:pt modelId="{D211CA40-A9E2-433B-B492-B3CB271B4FE7}">
      <dgm:prSet/>
      <dgm:spPr/>
      <dgm:t>
        <a:bodyPr/>
        <a:lstStyle/>
        <a:p>
          <a:pPr>
            <a:lnSpc>
              <a:spcPct val="100000"/>
            </a:lnSpc>
          </a:pPr>
          <a:r>
            <a:rPr lang="en-GB" dirty="0"/>
            <a:t>Future generations</a:t>
          </a:r>
          <a:endParaRPr lang="en-US" dirty="0"/>
        </a:p>
      </dgm:t>
    </dgm:pt>
    <dgm:pt modelId="{25E2C581-3514-4C91-9007-FCF75415CCFB}" type="parTrans" cxnId="{F08603EA-A0A7-4098-B38E-2338A0820245}">
      <dgm:prSet/>
      <dgm:spPr/>
      <dgm:t>
        <a:bodyPr/>
        <a:lstStyle/>
        <a:p>
          <a:endParaRPr lang="en-US"/>
        </a:p>
      </dgm:t>
    </dgm:pt>
    <dgm:pt modelId="{5DF5102A-D533-44A6-8199-09371EA08AF2}" type="sibTrans" cxnId="{F08603EA-A0A7-4098-B38E-2338A0820245}">
      <dgm:prSet/>
      <dgm:spPr/>
      <dgm:t>
        <a:bodyPr/>
        <a:lstStyle/>
        <a:p>
          <a:pPr>
            <a:lnSpc>
              <a:spcPct val="100000"/>
            </a:lnSpc>
          </a:pPr>
          <a:endParaRPr lang="en-US"/>
        </a:p>
      </dgm:t>
    </dgm:pt>
    <dgm:pt modelId="{6F5C2A91-A039-432C-A132-BC025C2CC0CA}">
      <dgm:prSet/>
      <dgm:spPr/>
      <dgm:t>
        <a:bodyPr/>
        <a:lstStyle/>
        <a:p>
          <a:pPr>
            <a:lnSpc>
              <a:spcPct val="100000"/>
            </a:lnSpc>
          </a:pPr>
          <a:r>
            <a:rPr lang="en-GB" dirty="0"/>
            <a:t>Those following in our footsteps</a:t>
          </a:r>
          <a:endParaRPr lang="en-US" dirty="0"/>
        </a:p>
      </dgm:t>
    </dgm:pt>
    <dgm:pt modelId="{0C46731F-D986-4E6A-B52F-660FAC222EB4}" type="parTrans" cxnId="{7F9045B6-4EE6-4932-B792-3AA85498F33E}">
      <dgm:prSet/>
      <dgm:spPr/>
      <dgm:t>
        <a:bodyPr/>
        <a:lstStyle/>
        <a:p>
          <a:endParaRPr lang="en-US"/>
        </a:p>
      </dgm:t>
    </dgm:pt>
    <dgm:pt modelId="{2231FED6-BE98-41CA-A4A5-E95349279CAD}" type="sibTrans" cxnId="{7F9045B6-4EE6-4932-B792-3AA85498F33E}">
      <dgm:prSet/>
      <dgm:spPr/>
      <dgm:t>
        <a:bodyPr/>
        <a:lstStyle/>
        <a:p>
          <a:pPr>
            <a:lnSpc>
              <a:spcPct val="100000"/>
            </a:lnSpc>
          </a:pPr>
          <a:endParaRPr lang="en-US"/>
        </a:p>
      </dgm:t>
    </dgm:pt>
    <dgm:pt modelId="{086F4243-080F-46DE-A8C8-1F9E8E367771}">
      <dgm:prSet/>
      <dgm:spPr/>
      <dgm:t>
        <a:bodyPr/>
        <a:lstStyle/>
        <a:p>
          <a:pPr>
            <a:lnSpc>
              <a:spcPct val="100000"/>
            </a:lnSpc>
          </a:pPr>
          <a:r>
            <a:rPr lang="en-GB" dirty="0"/>
            <a:t>You will be remembered</a:t>
          </a:r>
          <a:endParaRPr lang="en-US" dirty="0"/>
        </a:p>
      </dgm:t>
    </dgm:pt>
    <dgm:pt modelId="{81C21517-7F33-43E4-AA78-4B663CC58B75}" type="parTrans" cxnId="{892852B6-4A2F-47D7-A8B1-6E3778D80602}">
      <dgm:prSet/>
      <dgm:spPr/>
      <dgm:t>
        <a:bodyPr/>
        <a:lstStyle/>
        <a:p>
          <a:endParaRPr lang="en-US"/>
        </a:p>
      </dgm:t>
    </dgm:pt>
    <dgm:pt modelId="{09A7B49D-E1C2-4F32-9F67-85EFF5C4DEDB}" type="sibTrans" cxnId="{892852B6-4A2F-47D7-A8B1-6E3778D80602}">
      <dgm:prSet/>
      <dgm:spPr/>
      <dgm:t>
        <a:bodyPr/>
        <a:lstStyle/>
        <a:p>
          <a:endParaRPr lang="en-US"/>
        </a:p>
      </dgm:t>
    </dgm:pt>
    <dgm:pt modelId="{96B2A3E5-74DD-468B-A4D0-5133937633BC}" type="pres">
      <dgm:prSet presAssocID="{C6D9C749-E8F4-4102-9311-24F07D26475C}" presName="root" presStyleCnt="0">
        <dgm:presLayoutVars>
          <dgm:dir/>
          <dgm:resizeHandles val="exact"/>
        </dgm:presLayoutVars>
      </dgm:prSet>
      <dgm:spPr/>
      <dgm:t>
        <a:bodyPr/>
        <a:lstStyle/>
        <a:p>
          <a:endParaRPr lang="en-US"/>
        </a:p>
      </dgm:t>
    </dgm:pt>
    <dgm:pt modelId="{E9593998-8414-4F26-AF8A-DF6B95870D9C}" type="pres">
      <dgm:prSet presAssocID="{C6D9C749-E8F4-4102-9311-24F07D26475C}" presName="container" presStyleCnt="0">
        <dgm:presLayoutVars>
          <dgm:dir/>
          <dgm:resizeHandles val="exact"/>
        </dgm:presLayoutVars>
      </dgm:prSet>
      <dgm:spPr/>
    </dgm:pt>
    <dgm:pt modelId="{34DC51FB-87BE-4012-865A-A15DC234AA4B}" type="pres">
      <dgm:prSet presAssocID="{30FB3EAA-BF41-4FE9-8098-2187B75D3DAE}" presName="compNode" presStyleCnt="0"/>
      <dgm:spPr/>
    </dgm:pt>
    <dgm:pt modelId="{1F38AB72-469A-4D03-9F70-9D1EB62D5CDF}" type="pres">
      <dgm:prSet presAssocID="{30FB3EAA-BF41-4FE9-8098-2187B75D3DAE}" presName="iconBgRect" presStyleLbl="bgShp" presStyleIdx="0" presStyleCnt="7"/>
      <dgm:spPr/>
    </dgm:pt>
    <dgm:pt modelId="{9B6131D0-FF95-47E0-8BF9-8E7AD53AC500}" type="pres">
      <dgm:prSet presAssocID="{30FB3EAA-BF41-4FE9-8098-2187B75D3DAE}" presName="iconRect" presStyleLbl="node1" presStyleIdx="0" presStyleCnt="7"/>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tocking"/>
        </a:ext>
      </dgm:extLst>
    </dgm:pt>
    <dgm:pt modelId="{7670FBBE-F9BA-4F17-9C87-361B74A0F4DB}" type="pres">
      <dgm:prSet presAssocID="{30FB3EAA-BF41-4FE9-8098-2187B75D3DAE}" presName="spaceRect" presStyleCnt="0"/>
      <dgm:spPr/>
    </dgm:pt>
    <dgm:pt modelId="{999B5208-A11D-4628-98E8-3BEB43F19526}" type="pres">
      <dgm:prSet presAssocID="{30FB3EAA-BF41-4FE9-8098-2187B75D3DAE}" presName="textRect" presStyleLbl="revTx" presStyleIdx="0" presStyleCnt="7">
        <dgm:presLayoutVars>
          <dgm:chMax val="1"/>
          <dgm:chPref val="1"/>
        </dgm:presLayoutVars>
      </dgm:prSet>
      <dgm:spPr/>
      <dgm:t>
        <a:bodyPr/>
        <a:lstStyle/>
        <a:p>
          <a:endParaRPr lang="en-US"/>
        </a:p>
      </dgm:t>
    </dgm:pt>
    <dgm:pt modelId="{FF6FCC26-17EF-4FDF-8C97-ACAA0D9436A3}" type="pres">
      <dgm:prSet presAssocID="{06A3C9E9-D2E8-4DD1-A5D5-DDA3DA9DDEB3}" presName="sibTrans" presStyleLbl="sibTrans2D1" presStyleIdx="0" presStyleCnt="0"/>
      <dgm:spPr/>
      <dgm:t>
        <a:bodyPr/>
        <a:lstStyle/>
        <a:p>
          <a:endParaRPr lang="en-US"/>
        </a:p>
      </dgm:t>
    </dgm:pt>
    <dgm:pt modelId="{037BFF42-722E-4209-8252-A981FE2CD2B3}" type="pres">
      <dgm:prSet presAssocID="{0C159391-E194-4BE3-AA9A-5E9091405D95}" presName="compNode" presStyleCnt="0"/>
      <dgm:spPr/>
    </dgm:pt>
    <dgm:pt modelId="{557AE9D9-6A34-46AC-850E-5C8C0E2CBD49}" type="pres">
      <dgm:prSet presAssocID="{0C159391-E194-4BE3-AA9A-5E9091405D95}" presName="iconBgRect" presStyleLbl="bgShp" presStyleIdx="1" presStyleCnt="7"/>
      <dgm:spPr/>
    </dgm:pt>
    <dgm:pt modelId="{2286225A-ED4E-4B10-9D83-F16E4BAF4CF2}" type="pres">
      <dgm:prSet presAssocID="{0C159391-E194-4BE3-AA9A-5E9091405D95}" presName="iconRect" presStyleLbl="node1" presStyleIdx="1" presStyleCnt="7"/>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tethoscope"/>
        </a:ext>
      </dgm:extLst>
    </dgm:pt>
    <dgm:pt modelId="{EABC8E85-9FC6-4FDA-A65E-6E13428E25C3}" type="pres">
      <dgm:prSet presAssocID="{0C159391-E194-4BE3-AA9A-5E9091405D95}" presName="spaceRect" presStyleCnt="0"/>
      <dgm:spPr/>
    </dgm:pt>
    <dgm:pt modelId="{EFD1BACE-B326-4DEB-BA63-291501B1E5D4}" type="pres">
      <dgm:prSet presAssocID="{0C159391-E194-4BE3-AA9A-5E9091405D95}" presName="textRect" presStyleLbl="revTx" presStyleIdx="1" presStyleCnt="7">
        <dgm:presLayoutVars>
          <dgm:chMax val="1"/>
          <dgm:chPref val="1"/>
        </dgm:presLayoutVars>
      </dgm:prSet>
      <dgm:spPr/>
      <dgm:t>
        <a:bodyPr/>
        <a:lstStyle/>
        <a:p>
          <a:endParaRPr lang="en-US"/>
        </a:p>
      </dgm:t>
    </dgm:pt>
    <dgm:pt modelId="{85DD73D9-D527-4D1C-9ECF-7171DD9C1837}" type="pres">
      <dgm:prSet presAssocID="{18AD9B0F-403A-4EF0-8CB6-F3C85A41918F}" presName="sibTrans" presStyleLbl="sibTrans2D1" presStyleIdx="0" presStyleCnt="0"/>
      <dgm:spPr/>
      <dgm:t>
        <a:bodyPr/>
        <a:lstStyle/>
        <a:p>
          <a:endParaRPr lang="en-US"/>
        </a:p>
      </dgm:t>
    </dgm:pt>
    <dgm:pt modelId="{F3490DA7-F5CE-4D45-A037-A9406FCD0B5F}" type="pres">
      <dgm:prSet presAssocID="{2FBD7DC9-B688-4014-BA05-66652476EB05}" presName="compNode" presStyleCnt="0"/>
      <dgm:spPr/>
    </dgm:pt>
    <dgm:pt modelId="{61F2A210-2F16-49DE-BE9D-6E15A4BE3B21}" type="pres">
      <dgm:prSet presAssocID="{2FBD7DC9-B688-4014-BA05-66652476EB05}" presName="iconBgRect" presStyleLbl="bgShp" presStyleIdx="2" presStyleCnt="7"/>
      <dgm:spPr/>
    </dgm:pt>
    <dgm:pt modelId="{76EF551B-5281-47CE-82EB-5C62C932A8AF}" type="pres">
      <dgm:prSet presAssocID="{2FBD7DC9-B688-4014-BA05-66652476EB05}" presName="iconRect" presStyleLbl="node1" presStyleIdx="2" presStyleCnt="7"/>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oney"/>
        </a:ext>
      </dgm:extLst>
    </dgm:pt>
    <dgm:pt modelId="{B3BEEDF5-4773-4CB1-B022-81F8C795C453}" type="pres">
      <dgm:prSet presAssocID="{2FBD7DC9-B688-4014-BA05-66652476EB05}" presName="spaceRect" presStyleCnt="0"/>
      <dgm:spPr/>
    </dgm:pt>
    <dgm:pt modelId="{6F59F603-72D4-4B03-8C1A-514D2DB6FCC5}" type="pres">
      <dgm:prSet presAssocID="{2FBD7DC9-B688-4014-BA05-66652476EB05}" presName="textRect" presStyleLbl="revTx" presStyleIdx="2" presStyleCnt="7">
        <dgm:presLayoutVars>
          <dgm:chMax val="1"/>
          <dgm:chPref val="1"/>
        </dgm:presLayoutVars>
      </dgm:prSet>
      <dgm:spPr/>
      <dgm:t>
        <a:bodyPr/>
        <a:lstStyle/>
        <a:p>
          <a:endParaRPr lang="en-US"/>
        </a:p>
      </dgm:t>
    </dgm:pt>
    <dgm:pt modelId="{E9C358DB-82A5-46E7-BC3A-00BE44A8510C}" type="pres">
      <dgm:prSet presAssocID="{185A628D-6717-40E3-B019-D36B51B3A3CF}" presName="sibTrans" presStyleLbl="sibTrans2D1" presStyleIdx="0" presStyleCnt="0"/>
      <dgm:spPr/>
      <dgm:t>
        <a:bodyPr/>
        <a:lstStyle/>
        <a:p>
          <a:endParaRPr lang="en-US"/>
        </a:p>
      </dgm:t>
    </dgm:pt>
    <dgm:pt modelId="{A4EA25BA-3839-4869-BBFA-CFE548183A05}" type="pres">
      <dgm:prSet presAssocID="{4ED37095-97E8-4C9B-8800-25B96F2167A0}" presName="compNode" presStyleCnt="0"/>
      <dgm:spPr/>
    </dgm:pt>
    <dgm:pt modelId="{2050437A-BB38-4EE2-8197-E4CE2F9FBF4C}" type="pres">
      <dgm:prSet presAssocID="{4ED37095-97E8-4C9B-8800-25B96F2167A0}" presName="iconBgRect" presStyleLbl="bgShp" presStyleIdx="3" presStyleCnt="7"/>
      <dgm:spPr/>
    </dgm:pt>
    <dgm:pt modelId="{30552D57-5565-43F2-8AAA-3A5AC18F1AEF}" type="pres">
      <dgm:prSet presAssocID="{4ED37095-97E8-4C9B-8800-25B96F2167A0}" presName="iconRect" presStyleLbl="node1" presStyleIdx="3" presStyleCnt="7"/>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Lightbulb"/>
        </a:ext>
      </dgm:extLst>
    </dgm:pt>
    <dgm:pt modelId="{CCBB867A-1EC2-4225-8204-79233DC88245}" type="pres">
      <dgm:prSet presAssocID="{4ED37095-97E8-4C9B-8800-25B96F2167A0}" presName="spaceRect" presStyleCnt="0"/>
      <dgm:spPr/>
    </dgm:pt>
    <dgm:pt modelId="{CA0B86C5-DF5B-408E-A812-5EF16C25CD87}" type="pres">
      <dgm:prSet presAssocID="{4ED37095-97E8-4C9B-8800-25B96F2167A0}" presName="textRect" presStyleLbl="revTx" presStyleIdx="3" presStyleCnt="7">
        <dgm:presLayoutVars>
          <dgm:chMax val="1"/>
          <dgm:chPref val="1"/>
        </dgm:presLayoutVars>
      </dgm:prSet>
      <dgm:spPr/>
      <dgm:t>
        <a:bodyPr/>
        <a:lstStyle/>
        <a:p>
          <a:endParaRPr lang="en-US"/>
        </a:p>
      </dgm:t>
    </dgm:pt>
    <dgm:pt modelId="{9C29FD37-6414-47BD-A447-2EEB42E66920}" type="pres">
      <dgm:prSet presAssocID="{CEFBA09A-D2CC-4CAD-80E7-2E1FDA5B5994}" presName="sibTrans" presStyleLbl="sibTrans2D1" presStyleIdx="0" presStyleCnt="0"/>
      <dgm:spPr/>
      <dgm:t>
        <a:bodyPr/>
        <a:lstStyle/>
        <a:p>
          <a:endParaRPr lang="en-US"/>
        </a:p>
      </dgm:t>
    </dgm:pt>
    <dgm:pt modelId="{ED3CDDC9-A8FA-4BC7-8AE7-57561C75C305}" type="pres">
      <dgm:prSet presAssocID="{D211CA40-A9E2-433B-B492-B3CB271B4FE7}" presName="compNode" presStyleCnt="0"/>
      <dgm:spPr/>
    </dgm:pt>
    <dgm:pt modelId="{DB63CF42-F6A1-410B-BE55-71D2C397D857}" type="pres">
      <dgm:prSet presAssocID="{D211CA40-A9E2-433B-B492-B3CB271B4FE7}" presName="iconBgRect" presStyleLbl="bgShp" presStyleIdx="4" presStyleCnt="7"/>
      <dgm:spPr/>
    </dgm:pt>
    <dgm:pt modelId="{5F41E2C2-6860-472B-99EE-23EBA648D643}" type="pres">
      <dgm:prSet presAssocID="{D211CA40-A9E2-433B-B492-B3CB271B4FE7}" presName="iconRect" presStyleLbl="node1" presStyleIdx="4" presStyleCnt="7"/>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EA0CF285-C75C-41A0-B2AA-C46C3157D37C}" type="pres">
      <dgm:prSet presAssocID="{D211CA40-A9E2-433B-B492-B3CB271B4FE7}" presName="spaceRect" presStyleCnt="0"/>
      <dgm:spPr/>
    </dgm:pt>
    <dgm:pt modelId="{E15C4E6F-F0C1-42A7-9A62-1004855D97F3}" type="pres">
      <dgm:prSet presAssocID="{D211CA40-A9E2-433B-B492-B3CB271B4FE7}" presName="textRect" presStyleLbl="revTx" presStyleIdx="4" presStyleCnt="7">
        <dgm:presLayoutVars>
          <dgm:chMax val="1"/>
          <dgm:chPref val="1"/>
        </dgm:presLayoutVars>
      </dgm:prSet>
      <dgm:spPr/>
      <dgm:t>
        <a:bodyPr/>
        <a:lstStyle/>
        <a:p>
          <a:endParaRPr lang="en-US"/>
        </a:p>
      </dgm:t>
    </dgm:pt>
    <dgm:pt modelId="{7D6C9560-218B-4DC1-9980-F3B2D5293563}" type="pres">
      <dgm:prSet presAssocID="{5DF5102A-D533-44A6-8199-09371EA08AF2}" presName="sibTrans" presStyleLbl="sibTrans2D1" presStyleIdx="0" presStyleCnt="0"/>
      <dgm:spPr/>
      <dgm:t>
        <a:bodyPr/>
        <a:lstStyle/>
        <a:p>
          <a:endParaRPr lang="en-US"/>
        </a:p>
      </dgm:t>
    </dgm:pt>
    <dgm:pt modelId="{328448E7-088D-40EF-9C52-48EFEDFA12AF}" type="pres">
      <dgm:prSet presAssocID="{6F5C2A91-A039-432C-A132-BC025C2CC0CA}" presName="compNode" presStyleCnt="0"/>
      <dgm:spPr/>
    </dgm:pt>
    <dgm:pt modelId="{D61E3843-2B2F-4D4B-8D9F-D5C19FD01B10}" type="pres">
      <dgm:prSet presAssocID="{6F5C2A91-A039-432C-A132-BC025C2CC0CA}" presName="iconBgRect" presStyleLbl="bgShp" presStyleIdx="5" presStyleCnt="7"/>
      <dgm:spPr/>
    </dgm:pt>
    <dgm:pt modelId="{3F738E1E-6768-4C36-8B31-CF1C7F967A23}" type="pres">
      <dgm:prSet presAssocID="{6F5C2A91-A039-432C-A132-BC025C2CC0CA}" presName="iconRect" presStyleLbl="node1" presStyleIdx="5" presStyleCnt="7"/>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Drum Set"/>
        </a:ext>
      </dgm:extLst>
    </dgm:pt>
    <dgm:pt modelId="{9BBAEB4D-9985-488A-B32C-AD67659CAC58}" type="pres">
      <dgm:prSet presAssocID="{6F5C2A91-A039-432C-A132-BC025C2CC0CA}" presName="spaceRect" presStyleCnt="0"/>
      <dgm:spPr/>
    </dgm:pt>
    <dgm:pt modelId="{4B141FC0-BE0E-45A3-B25D-147F3FC90CDF}" type="pres">
      <dgm:prSet presAssocID="{6F5C2A91-A039-432C-A132-BC025C2CC0CA}" presName="textRect" presStyleLbl="revTx" presStyleIdx="5" presStyleCnt="7">
        <dgm:presLayoutVars>
          <dgm:chMax val="1"/>
          <dgm:chPref val="1"/>
        </dgm:presLayoutVars>
      </dgm:prSet>
      <dgm:spPr/>
      <dgm:t>
        <a:bodyPr/>
        <a:lstStyle/>
        <a:p>
          <a:endParaRPr lang="en-US"/>
        </a:p>
      </dgm:t>
    </dgm:pt>
    <dgm:pt modelId="{8C73D3B6-6853-4C14-B7EE-AF0360E8325A}" type="pres">
      <dgm:prSet presAssocID="{2231FED6-BE98-41CA-A4A5-E95349279CAD}" presName="sibTrans" presStyleLbl="sibTrans2D1" presStyleIdx="0" presStyleCnt="0"/>
      <dgm:spPr/>
      <dgm:t>
        <a:bodyPr/>
        <a:lstStyle/>
        <a:p>
          <a:endParaRPr lang="en-US"/>
        </a:p>
      </dgm:t>
    </dgm:pt>
    <dgm:pt modelId="{86669654-7597-490A-ABEA-51CE5F7709CB}" type="pres">
      <dgm:prSet presAssocID="{086F4243-080F-46DE-A8C8-1F9E8E367771}" presName="compNode" presStyleCnt="0"/>
      <dgm:spPr/>
    </dgm:pt>
    <dgm:pt modelId="{136DF72D-6976-4196-97BD-2089458793F2}" type="pres">
      <dgm:prSet presAssocID="{086F4243-080F-46DE-A8C8-1F9E8E367771}" presName="iconBgRect" presStyleLbl="bgShp" presStyleIdx="6" presStyleCnt="7"/>
      <dgm:spPr/>
    </dgm:pt>
    <dgm:pt modelId="{A522050C-DFAB-4D3F-87B4-D97088F788F2}" type="pres">
      <dgm:prSet presAssocID="{086F4243-080F-46DE-A8C8-1F9E8E367771}" presName="iconRect" presStyleLbl="node1" presStyleIdx="6" presStyleCnt="7"/>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t>
        <a:bodyPr/>
        <a:lstStyle/>
        <a:p>
          <a:endParaRPr lang="en-US"/>
        </a:p>
      </dgm:t>
      <dgm:extLst>
        <a:ext uri="{E40237B7-FDA0-4F09-8148-C483321AD2D9}">
          <dgm14:cNvPr xmlns:dgm14="http://schemas.microsoft.com/office/drawing/2010/diagram" id="0" name="" descr="Confused Person"/>
        </a:ext>
      </dgm:extLst>
    </dgm:pt>
    <dgm:pt modelId="{C05AD654-83D9-4F04-A6AA-FF7A85C640F1}" type="pres">
      <dgm:prSet presAssocID="{086F4243-080F-46DE-A8C8-1F9E8E367771}" presName="spaceRect" presStyleCnt="0"/>
      <dgm:spPr/>
    </dgm:pt>
    <dgm:pt modelId="{FA17C41E-CD8A-4637-84C9-59AF8EB986D6}" type="pres">
      <dgm:prSet presAssocID="{086F4243-080F-46DE-A8C8-1F9E8E367771}" presName="textRect" presStyleLbl="revTx" presStyleIdx="6" presStyleCnt="7">
        <dgm:presLayoutVars>
          <dgm:chMax val="1"/>
          <dgm:chPref val="1"/>
        </dgm:presLayoutVars>
      </dgm:prSet>
      <dgm:spPr/>
      <dgm:t>
        <a:bodyPr/>
        <a:lstStyle/>
        <a:p>
          <a:endParaRPr lang="en-US"/>
        </a:p>
      </dgm:t>
    </dgm:pt>
  </dgm:ptLst>
  <dgm:cxnLst>
    <dgm:cxn modelId="{D144F419-3FED-4492-BA71-F4132304D870}" type="presOf" srcId="{5DF5102A-D533-44A6-8199-09371EA08AF2}" destId="{7D6C9560-218B-4DC1-9980-F3B2D5293563}" srcOrd="0" destOrd="0" presId="urn:microsoft.com/office/officeart/2018/2/layout/IconCircleList"/>
    <dgm:cxn modelId="{F08603EA-A0A7-4098-B38E-2338A0820245}" srcId="{C6D9C749-E8F4-4102-9311-24F07D26475C}" destId="{D211CA40-A9E2-433B-B492-B3CB271B4FE7}" srcOrd="4" destOrd="0" parTransId="{25E2C581-3514-4C91-9007-FCF75415CCFB}" sibTransId="{5DF5102A-D533-44A6-8199-09371EA08AF2}"/>
    <dgm:cxn modelId="{ACB9130D-08CE-473F-BFD9-C78889703F49}" type="presOf" srcId="{30FB3EAA-BF41-4FE9-8098-2187B75D3DAE}" destId="{999B5208-A11D-4628-98E8-3BEB43F19526}" srcOrd="0" destOrd="0" presId="urn:microsoft.com/office/officeart/2018/2/layout/IconCircleList"/>
    <dgm:cxn modelId="{780F7EE5-1949-45C0-AFAD-4E4194BBA109}" type="presOf" srcId="{4ED37095-97E8-4C9B-8800-25B96F2167A0}" destId="{CA0B86C5-DF5B-408E-A812-5EF16C25CD87}" srcOrd="0" destOrd="0" presId="urn:microsoft.com/office/officeart/2018/2/layout/IconCircleList"/>
    <dgm:cxn modelId="{2D7A054B-3357-47A2-800C-B1A4BFD6AD86}" type="presOf" srcId="{06A3C9E9-D2E8-4DD1-A5D5-DDA3DA9DDEB3}" destId="{FF6FCC26-17EF-4FDF-8C97-ACAA0D9436A3}" srcOrd="0" destOrd="0" presId="urn:microsoft.com/office/officeart/2018/2/layout/IconCircleList"/>
    <dgm:cxn modelId="{F808235B-A9A5-4166-ABAE-DD3D1ECECECD}" type="presOf" srcId="{185A628D-6717-40E3-B019-D36B51B3A3CF}" destId="{E9C358DB-82A5-46E7-BC3A-00BE44A8510C}" srcOrd="0" destOrd="0" presId="urn:microsoft.com/office/officeart/2018/2/layout/IconCircleList"/>
    <dgm:cxn modelId="{F66E9E5A-CB69-48AB-AB56-D732C7B2A7F4}" srcId="{C6D9C749-E8F4-4102-9311-24F07D26475C}" destId="{30FB3EAA-BF41-4FE9-8098-2187B75D3DAE}" srcOrd="0" destOrd="0" parTransId="{4BC6BE6C-CE36-4068-B313-02D2CF520477}" sibTransId="{06A3C9E9-D2E8-4DD1-A5D5-DDA3DA9DDEB3}"/>
    <dgm:cxn modelId="{EA8BA7E7-0181-4AB8-BC22-ECACB37313AC}" type="presOf" srcId="{D211CA40-A9E2-433B-B492-B3CB271B4FE7}" destId="{E15C4E6F-F0C1-42A7-9A62-1004855D97F3}" srcOrd="0" destOrd="0" presId="urn:microsoft.com/office/officeart/2018/2/layout/IconCircleList"/>
    <dgm:cxn modelId="{5D2B28B0-ED36-480D-BEAA-DBD8CC013707}" type="presOf" srcId="{CEFBA09A-D2CC-4CAD-80E7-2E1FDA5B5994}" destId="{9C29FD37-6414-47BD-A447-2EEB42E66920}" srcOrd="0" destOrd="0" presId="urn:microsoft.com/office/officeart/2018/2/layout/IconCircleList"/>
    <dgm:cxn modelId="{D84C4A4C-FE27-4DFB-A5A4-B6498E50F243}" srcId="{C6D9C749-E8F4-4102-9311-24F07D26475C}" destId="{4ED37095-97E8-4C9B-8800-25B96F2167A0}" srcOrd="3" destOrd="0" parTransId="{E918B523-5C79-42D9-830D-87D3D35C245E}" sibTransId="{CEFBA09A-D2CC-4CAD-80E7-2E1FDA5B5994}"/>
    <dgm:cxn modelId="{C4E4AD1C-AA1E-402E-9980-76D4BC159F85}" type="presOf" srcId="{C6D9C749-E8F4-4102-9311-24F07D26475C}" destId="{96B2A3E5-74DD-468B-A4D0-5133937633BC}" srcOrd="0" destOrd="0" presId="urn:microsoft.com/office/officeart/2018/2/layout/IconCircleList"/>
    <dgm:cxn modelId="{7D40078E-516B-42D4-B7CB-FB61CDD57C2D}" srcId="{C6D9C749-E8F4-4102-9311-24F07D26475C}" destId="{0C159391-E194-4BE3-AA9A-5E9091405D95}" srcOrd="1" destOrd="0" parTransId="{C5CD5729-00DF-4AA0-9811-DB4DDE795DFE}" sibTransId="{18AD9B0F-403A-4EF0-8CB6-F3C85A41918F}"/>
    <dgm:cxn modelId="{D28D0D45-3FD6-415C-A1AD-6A9D720DD250}" type="presOf" srcId="{0C159391-E194-4BE3-AA9A-5E9091405D95}" destId="{EFD1BACE-B326-4DEB-BA63-291501B1E5D4}" srcOrd="0" destOrd="0" presId="urn:microsoft.com/office/officeart/2018/2/layout/IconCircleList"/>
    <dgm:cxn modelId="{55686106-6D9D-4BFC-9501-1F6E5DB45ABC}" type="presOf" srcId="{086F4243-080F-46DE-A8C8-1F9E8E367771}" destId="{FA17C41E-CD8A-4637-84C9-59AF8EB986D6}" srcOrd="0" destOrd="0" presId="urn:microsoft.com/office/officeart/2018/2/layout/IconCircleList"/>
    <dgm:cxn modelId="{46E0ADDF-FB31-4E2A-B19D-C717ACD8E177}" srcId="{C6D9C749-E8F4-4102-9311-24F07D26475C}" destId="{2FBD7DC9-B688-4014-BA05-66652476EB05}" srcOrd="2" destOrd="0" parTransId="{B18B304B-C21B-4206-879A-DA493E8EB434}" sibTransId="{185A628D-6717-40E3-B019-D36B51B3A3CF}"/>
    <dgm:cxn modelId="{965183E9-31F1-4D85-9157-B28D5BC40640}" type="presOf" srcId="{18AD9B0F-403A-4EF0-8CB6-F3C85A41918F}" destId="{85DD73D9-D527-4D1C-9ECF-7171DD9C1837}" srcOrd="0" destOrd="0" presId="urn:microsoft.com/office/officeart/2018/2/layout/IconCircleList"/>
    <dgm:cxn modelId="{892852B6-4A2F-47D7-A8B1-6E3778D80602}" srcId="{C6D9C749-E8F4-4102-9311-24F07D26475C}" destId="{086F4243-080F-46DE-A8C8-1F9E8E367771}" srcOrd="6" destOrd="0" parTransId="{81C21517-7F33-43E4-AA78-4B663CC58B75}" sibTransId="{09A7B49D-E1C2-4F32-9F67-85EFF5C4DEDB}"/>
    <dgm:cxn modelId="{9BBD8488-0D01-49B1-B0C9-6A2496CFDD44}" type="presOf" srcId="{6F5C2A91-A039-432C-A132-BC025C2CC0CA}" destId="{4B141FC0-BE0E-45A3-B25D-147F3FC90CDF}" srcOrd="0" destOrd="0" presId="urn:microsoft.com/office/officeart/2018/2/layout/IconCircleList"/>
    <dgm:cxn modelId="{13022CBA-59C4-4B61-B4CF-A2ADA23E2C90}" type="presOf" srcId="{2231FED6-BE98-41CA-A4A5-E95349279CAD}" destId="{8C73D3B6-6853-4C14-B7EE-AF0360E8325A}" srcOrd="0" destOrd="0" presId="urn:microsoft.com/office/officeart/2018/2/layout/IconCircleList"/>
    <dgm:cxn modelId="{613B71D6-3D4B-4593-B3EC-E4396008B5E1}" type="presOf" srcId="{2FBD7DC9-B688-4014-BA05-66652476EB05}" destId="{6F59F603-72D4-4B03-8C1A-514D2DB6FCC5}" srcOrd="0" destOrd="0" presId="urn:microsoft.com/office/officeart/2018/2/layout/IconCircleList"/>
    <dgm:cxn modelId="{7F9045B6-4EE6-4932-B792-3AA85498F33E}" srcId="{C6D9C749-E8F4-4102-9311-24F07D26475C}" destId="{6F5C2A91-A039-432C-A132-BC025C2CC0CA}" srcOrd="5" destOrd="0" parTransId="{0C46731F-D986-4E6A-B52F-660FAC222EB4}" sibTransId="{2231FED6-BE98-41CA-A4A5-E95349279CAD}"/>
    <dgm:cxn modelId="{6BE31966-5019-45A4-865D-2F40842B490E}" type="presParOf" srcId="{96B2A3E5-74DD-468B-A4D0-5133937633BC}" destId="{E9593998-8414-4F26-AF8A-DF6B95870D9C}" srcOrd="0" destOrd="0" presId="urn:microsoft.com/office/officeart/2018/2/layout/IconCircleList"/>
    <dgm:cxn modelId="{00A76C2B-8D16-4E32-A13B-1CCBE428A734}" type="presParOf" srcId="{E9593998-8414-4F26-AF8A-DF6B95870D9C}" destId="{34DC51FB-87BE-4012-865A-A15DC234AA4B}" srcOrd="0" destOrd="0" presId="urn:microsoft.com/office/officeart/2018/2/layout/IconCircleList"/>
    <dgm:cxn modelId="{D6A3E642-85B5-46A2-A503-254EE03FD80E}" type="presParOf" srcId="{34DC51FB-87BE-4012-865A-A15DC234AA4B}" destId="{1F38AB72-469A-4D03-9F70-9D1EB62D5CDF}" srcOrd="0" destOrd="0" presId="urn:microsoft.com/office/officeart/2018/2/layout/IconCircleList"/>
    <dgm:cxn modelId="{38053983-31F5-4A6B-B822-9F8753675502}" type="presParOf" srcId="{34DC51FB-87BE-4012-865A-A15DC234AA4B}" destId="{9B6131D0-FF95-47E0-8BF9-8E7AD53AC500}" srcOrd="1" destOrd="0" presId="urn:microsoft.com/office/officeart/2018/2/layout/IconCircleList"/>
    <dgm:cxn modelId="{3673DAEF-133D-4145-A9F0-0C8B1444A875}" type="presParOf" srcId="{34DC51FB-87BE-4012-865A-A15DC234AA4B}" destId="{7670FBBE-F9BA-4F17-9C87-361B74A0F4DB}" srcOrd="2" destOrd="0" presId="urn:microsoft.com/office/officeart/2018/2/layout/IconCircleList"/>
    <dgm:cxn modelId="{5A4C17DC-6AAB-4E71-8365-C9779533D7FA}" type="presParOf" srcId="{34DC51FB-87BE-4012-865A-A15DC234AA4B}" destId="{999B5208-A11D-4628-98E8-3BEB43F19526}" srcOrd="3" destOrd="0" presId="urn:microsoft.com/office/officeart/2018/2/layout/IconCircleList"/>
    <dgm:cxn modelId="{29AD3D9D-8105-421D-85A6-295390138629}" type="presParOf" srcId="{E9593998-8414-4F26-AF8A-DF6B95870D9C}" destId="{FF6FCC26-17EF-4FDF-8C97-ACAA0D9436A3}" srcOrd="1" destOrd="0" presId="urn:microsoft.com/office/officeart/2018/2/layout/IconCircleList"/>
    <dgm:cxn modelId="{3B5BDFE3-9282-4C3C-B960-A839DBC23ADF}" type="presParOf" srcId="{E9593998-8414-4F26-AF8A-DF6B95870D9C}" destId="{037BFF42-722E-4209-8252-A981FE2CD2B3}" srcOrd="2" destOrd="0" presId="urn:microsoft.com/office/officeart/2018/2/layout/IconCircleList"/>
    <dgm:cxn modelId="{570FEFF0-4EF4-4DFD-B8BC-0637BF9C142D}" type="presParOf" srcId="{037BFF42-722E-4209-8252-A981FE2CD2B3}" destId="{557AE9D9-6A34-46AC-850E-5C8C0E2CBD49}" srcOrd="0" destOrd="0" presId="urn:microsoft.com/office/officeart/2018/2/layout/IconCircleList"/>
    <dgm:cxn modelId="{F675851C-1116-44C0-AFB0-05BFF478D581}" type="presParOf" srcId="{037BFF42-722E-4209-8252-A981FE2CD2B3}" destId="{2286225A-ED4E-4B10-9D83-F16E4BAF4CF2}" srcOrd="1" destOrd="0" presId="urn:microsoft.com/office/officeart/2018/2/layout/IconCircleList"/>
    <dgm:cxn modelId="{8256B3B8-150B-4B6A-A2D0-BA82609AE036}" type="presParOf" srcId="{037BFF42-722E-4209-8252-A981FE2CD2B3}" destId="{EABC8E85-9FC6-4FDA-A65E-6E13428E25C3}" srcOrd="2" destOrd="0" presId="urn:microsoft.com/office/officeart/2018/2/layout/IconCircleList"/>
    <dgm:cxn modelId="{AAC85D5A-8A82-4103-9D83-152C9CF02891}" type="presParOf" srcId="{037BFF42-722E-4209-8252-A981FE2CD2B3}" destId="{EFD1BACE-B326-4DEB-BA63-291501B1E5D4}" srcOrd="3" destOrd="0" presId="urn:microsoft.com/office/officeart/2018/2/layout/IconCircleList"/>
    <dgm:cxn modelId="{711C5EE6-E688-410C-BB4B-7185EDC2BF9A}" type="presParOf" srcId="{E9593998-8414-4F26-AF8A-DF6B95870D9C}" destId="{85DD73D9-D527-4D1C-9ECF-7171DD9C1837}" srcOrd="3" destOrd="0" presId="urn:microsoft.com/office/officeart/2018/2/layout/IconCircleList"/>
    <dgm:cxn modelId="{4F41806E-0312-4856-818D-69AE39ABA1A5}" type="presParOf" srcId="{E9593998-8414-4F26-AF8A-DF6B95870D9C}" destId="{F3490DA7-F5CE-4D45-A037-A9406FCD0B5F}" srcOrd="4" destOrd="0" presId="urn:microsoft.com/office/officeart/2018/2/layout/IconCircleList"/>
    <dgm:cxn modelId="{76737B27-B908-4DD3-A6CD-B47FCBFDE665}" type="presParOf" srcId="{F3490DA7-F5CE-4D45-A037-A9406FCD0B5F}" destId="{61F2A210-2F16-49DE-BE9D-6E15A4BE3B21}" srcOrd="0" destOrd="0" presId="urn:microsoft.com/office/officeart/2018/2/layout/IconCircleList"/>
    <dgm:cxn modelId="{9C66BE4D-954A-491E-8C94-46A8E8C0571A}" type="presParOf" srcId="{F3490DA7-F5CE-4D45-A037-A9406FCD0B5F}" destId="{76EF551B-5281-47CE-82EB-5C62C932A8AF}" srcOrd="1" destOrd="0" presId="urn:microsoft.com/office/officeart/2018/2/layout/IconCircleList"/>
    <dgm:cxn modelId="{DC606743-1571-4037-93B5-8166C9304C42}" type="presParOf" srcId="{F3490DA7-F5CE-4D45-A037-A9406FCD0B5F}" destId="{B3BEEDF5-4773-4CB1-B022-81F8C795C453}" srcOrd="2" destOrd="0" presId="urn:microsoft.com/office/officeart/2018/2/layout/IconCircleList"/>
    <dgm:cxn modelId="{3CA02B40-6F80-4A3A-8670-8CEB84995493}" type="presParOf" srcId="{F3490DA7-F5CE-4D45-A037-A9406FCD0B5F}" destId="{6F59F603-72D4-4B03-8C1A-514D2DB6FCC5}" srcOrd="3" destOrd="0" presId="urn:microsoft.com/office/officeart/2018/2/layout/IconCircleList"/>
    <dgm:cxn modelId="{B24D1249-01EB-4DD7-833F-FCFA5F5EC7CC}" type="presParOf" srcId="{E9593998-8414-4F26-AF8A-DF6B95870D9C}" destId="{E9C358DB-82A5-46E7-BC3A-00BE44A8510C}" srcOrd="5" destOrd="0" presId="urn:microsoft.com/office/officeart/2018/2/layout/IconCircleList"/>
    <dgm:cxn modelId="{57421BC9-0449-4356-8110-6F919E5FE767}" type="presParOf" srcId="{E9593998-8414-4F26-AF8A-DF6B95870D9C}" destId="{A4EA25BA-3839-4869-BBFA-CFE548183A05}" srcOrd="6" destOrd="0" presId="urn:microsoft.com/office/officeart/2018/2/layout/IconCircleList"/>
    <dgm:cxn modelId="{825EE994-F060-40BB-A91C-060A49543544}" type="presParOf" srcId="{A4EA25BA-3839-4869-BBFA-CFE548183A05}" destId="{2050437A-BB38-4EE2-8197-E4CE2F9FBF4C}" srcOrd="0" destOrd="0" presId="urn:microsoft.com/office/officeart/2018/2/layout/IconCircleList"/>
    <dgm:cxn modelId="{906B8B34-4F28-40F4-BC20-87F6A98D2DD8}" type="presParOf" srcId="{A4EA25BA-3839-4869-BBFA-CFE548183A05}" destId="{30552D57-5565-43F2-8AAA-3A5AC18F1AEF}" srcOrd="1" destOrd="0" presId="urn:microsoft.com/office/officeart/2018/2/layout/IconCircleList"/>
    <dgm:cxn modelId="{A70D69D2-5FC5-4F43-A248-02F67A33C92A}" type="presParOf" srcId="{A4EA25BA-3839-4869-BBFA-CFE548183A05}" destId="{CCBB867A-1EC2-4225-8204-79233DC88245}" srcOrd="2" destOrd="0" presId="urn:microsoft.com/office/officeart/2018/2/layout/IconCircleList"/>
    <dgm:cxn modelId="{9A67BDC0-14D7-40C5-B2F1-015E559E5793}" type="presParOf" srcId="{A4EA25BA-3839-4869-BBFA-CFE548183A05}" destId="{CA0B86C5-DF5B-408E-A812-5EF16C25CD87}" srcOrd="3" destOrd="0" presId="urn:microsoft.com/office/officeart/2018/2/layout/IconCircleList"/>
    <dgm:cxn modelId="{184A45A3-FFB8-4FE5-AE5B-5692E5B8C19F}" type="presParOf" srcId="{E9593998-8414-4F26-AF8A-DF6B95870D9C}" destId="{9C29FD37-6414-47BD-A447-2EEB42E66920}" srcOrd="7" destOrd="0" presId="urn:microsoft.com/office/officeart/2018/2/layout/IconCircleList"/>
    <dgm:cxn modelId="{A7A1C894-700C-4C43-BEEE-6DFD1D747903}" type="presParOf" srcId="{E9593998-8414-4F26-AF8A-DF6B95870D9C}" destId="{ED3CDDC9-A8FA-4BC7-8AE7-57561C75C305}" srcOrd="8" destOrd="0" presId="urn:microsoft.com/office/officeart/2018/2/layout/IconCircleList"/>
    <dgm:cxn modelId="{A586729D-609B-4A22-A5D7-FB3A19C511D6}" type="presParOf" srcId="{ED3CDDC9-A8FA-4BC7-8AE7-57561C75C305}" destId="{DB63CF42-F6A1-410B-BE55-71D2C397D857}" srcOrd="0" destOrd="0" presId="urn:microsoft.com/office/officeart/2018/2/layout/IconCircleList"/>
    <dgm:cxn modelId="{73F978A5-DA1C-46F7-9593-01B1F020B2B5}" type="presParOf" srcId="{ED3CDDC9-A8FA-4BC7-8AE7-57561C75C305}" destId="{5F41E2C2-6860-472B-99EE-23EBA648D643}" srcOrd="1" destOrd="0" presId="urn:microsoft.com/office/officeart/2018/2/layout/IconCircleList"/>
    <dgm:cxn modelId="{02B1D7E2-1E5A-41E8-95F4-6F6C35170F8A}" type="presParOf" srcId="{ED3CDDC9-A8FA-4BC7-8AE7-57561C75C305}" destId="{EA0CF285-C75C-41A0-B2AA-C46C3157D37C}" srcOrd="2" destOrd="0" presId="urn:microsoft.com/office/officeart/2018/2/layout/IconCircleList"/>
    <dgm:cxn modelId="{EF906186-F11E-4D37-9785-C0C315241053}" type="presParOf" srcId="{ED3CDDC9-A8FA-4BC7-8AE7-57561C75C305}" destId="{E15C4E6F-F0C1-42A7-9A62-1004855D97F3}" srcOrd="3" destOrd="0" presId="urn:microsoft.com/office/officeart/2018/2/layout/IconCircleList"/>
    <dgm:cxn modelId="{EB1F9928-63A1-477A-B568-00B23FB9B715}" type="presParOf" srcId="{E9593998-8414-4F26-AF8A-DF6B95870D9C}" destId="{7D6C9560-218B-4DC1-9980-F3B2D5293563}" srcOrd="9" destOrd="0" presId="urn:microsoft.com/office/officeart/2018/2/layout/IconCircleList"/>
    <dgm:cxn modelId="{A0477F86-36C1-4C06-BDE6-95B29AC47FDF}" type="presParOf" srcId="{E9593998-8414-4F26-AF8A-DF6B95870D9C}" destId="{328448E7-088D-40EF-9C52-48EFEDFA12AF}" srcOrd="10" destOrd="0" presId="urn:microsoft.com/office/officeart/2018/2/layout/IconCircleList"/>
    <dgm:cxn modelId="{5EA6F3E0-14C6-4408-B121-E880F66C68BE}" type="presParOf" srcId="{328448E7-088D-40EF-9C52-48EFEDFA12AF}" destId="{D61E3843-2B2F-4D4B-8D9F-D5C19FD01B10}" srcOrd="0" destOrd="0" presId="urn:microsoft.com/office/officeart/2018/2/layout/IconCircleList"/>
    <dgm:cxn modelId="{6C7D34C7-DE15-464F-87C3-B42A209D53BD}" type="presParOf" srcId="{328448E7-088D-40EF-9C52-48EFEDFA12AF}" destId="{3F738E1E-6768-4C36-8B31-CF1C7F967A23}" srcOrd="1" destOrd="0" presId="urn:microsoft.com/office/officeart/2018/2/layout/IconCircleList"/>
    <dgm:cxn modelId="{AF63C4C2-C8A3-46FD-A8FF-716196382BAD}" type="presParOf" srcId="{328448E7-088D-40EF-9C52-48EFEDFA12AF}" destId="{9BBAEB4D-9985-488A-B32C-AD67659CAC58}" srcOrd="2" destOrd="0" presId="urn:microsoft.com/office/officeart/2018/2/layout/IconCircleList"/>
    <dgm:cxn modelId="{9699166E-7491-467B-9872-2ECD3BF52E7E}" type="presParOf" srcId="{328448E7-088D-40EF-9C52-48EFEDFA12AF}" destId="{4B141FC0-BE0E-45A3-B25D-147F3FC90CDF}" srcOrd="3" destOrd="0" presId="urn:microsoft.com/office/officeart/2018/2/layout/IconCircleList"/>
    <dgm:cxn modelId="{D2FC53FE-AC5B-4197-99F7-29E7EAC2E0F3}" type="presParOf" srcId="{E9593998-8414-4F26-AF8A-DF6B95870D9C}" destId="{8C73D3B6-6853-4C14-B7EE-AF0360E8325A}" srcOrd="11" destOrd="0" presId="urn:microsoft.com/office/officeart/2018/2/layout/IconCircleList"/>
    <dgm:cxn modelId="{D4E880BF-4192-4C42-AD99-A371B588CED9}" type="presParOf" srcId="{E9593998-8414-4F26-AF8A-DF6B95870D9C}" destId="{86669654-7597-490A-ABEA-51CE5F7709CB}" srcOrd="12" destOrd="0" presId="urn:microsoft.com/office/officeart/2018/2/layout/IconCircleList"/>
    <dgm:cxn modelId="{617BD0B9-B004-4458-8988-E023AAB82198}" type="presParOf" srcId="{86669654-7597-490A-ABEA-51CE5F7709CB}" destId="{136DF72D-6976-4196-97BD-2089458793F2}" srcOrd="0" destOrd="0" presId="urn:microsoft.com/office/officeart/2018/2/layout/IconCircleList"/>
    <dgm:cxn modelId="{E8067FD4-2470-4F03-8CCE-A1130727EC22}" type="presParOf" srcId="{86669654-7597-490A-ABEA-51CE5F7709CB}" destId="{A522050C-DFAB-4D3F-87B4-D97088F788F2}" srcOrd="1" destOrd="0" presId="urn:microsoft.com/office/officeart/2018/2/layout/IconCircleList"/>
    <dgm:cxn modelId="{DDA67DBA-E86F-484D-AC39-A2722E5C33A2}" type="presParOf" srcId="{86669654-7597-490A-ABEA-51CE5F7709CB}" destId="{C05AD654-83D9-4F04-A6AA-FF7A85C640F1}" srcOrd="2" destOrd="0" presId="urn:microsoft.com/office/officeart/2018/2/layout/IconCircleList"/>
    <dgm:cxn modelId="{E4EE0855-0A01-4581-94F4-4BFDAFF2D394}" type="presParOf" srcId="{86669654-7597-490A-ABEA-51CE5F7709CB}" destId="{FA17C41E-CD8A-4637-84C9-59AF8EB986D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35FD81-E216-4D37-817F-BB3FAD9AE72D}"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E5A5AC17-66DA-4785-9597-6D315C3096DA}">
      <dgm:prSet/>
      <dgm:spPr/>
      <dgm:t>
        <a:bodyPr/>
        <a:lstStyle/>
        <a:p>
          <a:pPr>
            <a:lnSpc>
              <a:spcPct val="100000"/>
            </a:lnSpc>
          </a:pPr>
          <a:r>
            <a:rPr lang="en-GB" dirty="0"/>
            <a:t>How much do you know about our charity?</a:t>
          </a:r>
          <a:endParaRPr lang="en-US" dirty="0"/>
        </a:p>
      </dgm:t>
    </dgm:pt>
    <dgm:pt modelId="{97A3E0DC-5E03-461E-8DDC-8C281759FD02}" type="parTrans" cxnId="{677077B3-63B1-4B74-9FE9-5AD8F025BE25}">
      <dgm:prSet/>
      <dgm:spPr/>
      <dgm:t>
        <a:bodyPr/>
        <a:lstStyle/>
        <a:p>
          <a:endParaRPr lang="en-US"/>
        </a:p>
      </dgm:t>
    </dgm:pt>
    <dgm:pt modelId="{A628F6A4-4331-4D87-92A3-3F29F03D8840}" type="sibTrans" cxnId="{677077B3-63B1-4B74-9FE9-5AD8F025BE25}">
      <dgm:prSet/>
      <dgm:spPr/>
      <dgm:t>
        <a:bodyPr/>
        <a:lstStyle/>
        <a:p>
          <a:endParaRPr lang="en-US"/>
        </a:p>
      </dgm:t>
    </dgm:pt>
    <dgm:pt modelId="{8D3E7A58-E129-48EE-ADE9-CD70DF98ED15}">
      <dgm:prSet/>
      <dgm:spPr/>
      <dgm:t>
        <a:bodyPr/>
        <a:lstStyle/>
        <a:p>
          <a:pPr>
            <a:lnSpc>
              <a:spcPct val="100000"/>
            </a:lnSpc>
          </a:pPr>
          <a:r>
            <a:rPr lang="en-GB" dirty="0"/>
            <a:t>Do you know where we get our money from?</a:t>
          </a:r>
          <a:endParaRPr lang="en-US" dirty="0"/>
        </a:p>
      </dgm:t>
    </dgm:pt>
    <dgm:pt modelId="{841B887E-F0E6-48B5-AFC6-84D671D8EC44}" type="parTrans" cxnId="{B6CDD56F-4553-4512-8E90-96E68C4DE528}">
      <dgm:prSet/>
      <dgm:spPr/>
      <dgm:t>
        <a:bodyPr/>
        <a:lstStyle/>
        <a:p>
          <a:endParaRPr lang="en-US"/>
        </a:p>
      </dgm:t>
    </dgm:pt>
    <dgm:pt modelId="{1AED0B7D-92E6-4D9E-B118-3BD8D110902D}" type="sibTrans" cxnId="{B6CDD56F-4553-4512-8E90-96E68C4DE528}">
      <dgm:prSet/>
      <dgm:spPr/>
      <dgm:t>
        <a:bodyPr/>
        <a:lstStyle/>
        <a:p>
          <a:endParaRPr lang="en-US"/>
        </a:p>
      </dgm:t>
    </dgm:pt>
    <dgm:pt modelId="{5D5718AD-D36D-434D-AA08-704A7EB211F3}">
      <dgm:prSet/>
      <dgm:spPr/>
      <dgm:t>
        <a:bodyPr/>
        <a:lstStyle/>
        <a:p>
          <a:pPr>
            <a:lnSpc>
              <a:spcPct val="100000"/>
            </a:lnSpc>
          </a:pPr>
          <a:r>
            <a:rPr lang="en-US" dirty="0"/>
            <a:t>Where (or how) do you think we support people/animals etc?  </a:t>
          </a:r>
        </a:p>
      </dgm:t>
    </dgm:pt>
    <dgm:pt modelId="{690FC92A-E22F-4A19-A1BB-78B233E6D81F}" type="parTrans" cxnId="{E19D937E-6A82-4747-BCD9-2EA30D91EFBB}">
      <dgm:prSet/>
      <dgm:spPr/>
      <dgm:t>
        <a:bodyPr/>
        <a:lstStyle/>
        <a:p>
          <a:endParaRPr lang="en-US"/>
        </a:p>
      </dgm:t>
    </dgm:pt>
    <dgm:pt modelId="{7A0FF2E7-312E-4B8C-A0A1-7847EC678AAB}" type="sibTrans" cxnId="{E19D937E-6A82-4747-BCD9-2EA30D91EFBB}">
      <dgm:prSet/>
      <dgm:spPr/>
      <dgm:t>
        <a:bodyPr/>
        <a:lstStyle/>
        <a:p>
          <a:endParaRPr lang="en-US"/>
        </a:p>
      </dgm:t>
    </dgm:pt>
    <dgm:pt modelId="{5E65270D-0EA0-4D95-8643-C4ACC2FB0F36}">
      <dgm:prSet/>
      <dgm:spPr/>
      <dgm:t>
        <a:bodyPr/>
        <a:lstStyle/>
        <a:p>
          <a:pPr>
            <a:lnSpc>
              <a:spcPct val="100000"/>
            </a:lnSpc>
          </a:pPr>
          <a:r>
            <a:rPr lang="en-GB" dirty="0"/>
            <a:t>Tell me more about how you like to support charities?</a:t>
          </a:r>
          <a:endParaRPr lang="en-US" dirty="0"/>
        </a:p>
      </dgm:t>
    </dgm:pt>
    <dgm:pt modelId="{8D8F3D2D-57DC-47C7-9D79-BB1D6F63963D}" type="parTrans" cxnId="{CB2A1CF2-872D-42F9-B68B-B1A3A54CBC0D}">
      <dgm:prSet/>
      <dgm:spPr/>
      <dgm:t>
        <a:bodyPr/>
        <a:lstStyle/>
        <a:p>
          <a:endParaRPr lang="en-US"/>
        </a:p>
      </dgm:t>
    </dgm:pt>
    <dgm:pt modelId="{96598296-D32A-490F-8F9D-7FEA7B0C7DB3}" type="sibTrans" cxnId="{CB2A1CF2-872D-42F9-B68B-B1A3A54CBC0D}">
      <dgm:prSet/>
      <dgm:spPr/>
      <dgm:t>
        <a:bodyPr/>
        <a:lstStyle/>
        <a:p>
          <a:endParaRPr lang="en-US"/>
        </a:p>
      </dgm:t>
    </dgm:pt>
    <dgm:pt modelId="{FCDD7CEA-0C4D-4452-B34F-FF95F999C61F}">
      <dgm:prSet/>
      <dgm:spPr/>
      <dgm:t>
        <a:bodyPr/>
        <a:lstStyle/>
        <a:p>
          <a:pPr>
            <a:lnSpc>
              <a:spcPct val="100000"/>
            </a:lnSpc>
          </a:pPr>
          <a:r>
            <a:rPr lang="en-US" dirty="0"/>
            <a:t>How do you feel about a gift in your Will to our charity?</a:t>
          </a:r>
        </a:p>
      </dgm:t>
    </dgm:pt>
    <dgm:pt modelId="{C60CBE36-9A84-4301-AB9B-233099E910EA}" type="parTrans" cxnId="{2BBE16ED-3D58-4843-9418-2AFC91716DB4}">
      <dgm:prSet/>
      <dgm:spPr/>
      <dgm:t>
        <a:bodyPr/>
        <a:lstStyle/>
        <a:p>
          <a:endParaRPr lang="en-US"/>
        </a:p>
      </dgm:t>
    </dgm:pt>
    <dgm:pt modelId="{92292C62-A9F6-4AB1-94F1-85E635205255}" type="sibTrans" cxnId="{2BBE16ED-3D58-4843-9418-2AFC91716DB4}">
      <dgm:prSet/>
      <dgm:spPr/>
      <dgm:t>
        <a:bodyPr/>
        <a:lstStyle/>
        <a:p>
          <a:endParaRPr lang="en-US"/>
        </a:p>
      </dgm:t>
    </dgm:pt>
    <dgm:pt modelId="{0680E309-46C3-4937-BFD9-B5BF1EA420E1}" type="pres">
      <dgm:prSet presAssocID="{9235FD81-E216-4D37-817F-BB3FAD9AE72D}" presName="root" presStyleCnt="0">
        <dgm:presLayoutVars>
          <dgm:dir/>
          <dgm:resizeHandles val="exact"/>
        </dgm:presLayoutVars>
      </dgm:prSet>
      <dgm:spPr/>
      <dgm:t>
        <a:bodyPr/>
        <a:lstStyle/>
        <a:p>
          <a:endParaRPr lang="en-US"/>
        </a:p>
      </dgm:t>
    </dgm:pt>
    <dgm:pt modelId="{570CAF19-E7BA-466E-9BF2-30357FBDB88C}" type="pres">
      <dgm:prSet presAssocID="{E5A5AC17-66DA-4785-9597-6D315C3096DA}" presName="compNode" presStyleCnt="0"/>
      <dgm:spPr/>
    </dgm:pt>
    <dgm:pt modelId="{EC34ADFB-F501-4AD0-A413-F54F8761D652}" type="pres">
      <dgm:prSet presAssocID="{E5A5AC17-66DA-4785-9597-6D315C3096DA}" presName="bgRect" presStyleLbl="bgShp" presStyleIdx="0" presStyleCnt="5"/>
      <dgm:spPr/>
    </dgm:pt>
    <dgm:pt modelId="{95A71C12-9D82-49B9-94A8-FF0C581926B0}" type="pres">
      <dgm:prSet presAssocID="{E5A5AC17-66DA-4785-9597-6D315C3096DA}"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Lst>
          </a:blip>
          <a:stretch>
            <a:fillRect/>
          </a:stretch>
        </a:blipFill>
        <a:ln>
          <a:noFill/>
        </a:ln>
      </dgm:spPr>
      <dgm:t>
        <a:bodyPr/>
        <a:lstStyle/>
        <a:p>
          <a:endParaRPr lang="en-US"/>
        </a:p>
      </dgm:t>
      <dgm:extLst>
        <a:ext uri="{E40237B7-FDA0-4F09-8148-C483321AD2D9}">
          <dgm14:cNvPr xmlns:dgm14="http://schemas.microsoft.com/office/drawing/2010/diagram" id="0" name="" descr="Help"/>
        </a:ext>
      </dgm:extLst>
    </dgm:pt>
    <dgm:pt modelId="{C0415EB3-7819-4D92-BB21-EE6DFD411F5C}" type="pres">
      <dgm:prSet presAssocID="{E5A5AC17-66DA-4785-9597-6D315C3096DA}" presName="spaceRect" presStyleCnt="0"/>
      <dgm:spPr/>
    </dgm:pt>
    <dgm:pt modelId="{00B33829-55CE-439C-8E40-9DE9B67C627E}" type="pres">
      <dgm:prSet presAssocID="{E5A5AC17-66DA-4785-9597-6D315C3096DA}" presName="parTx" presStyleLbl="revTx" presStyleIdx="0" presStyleCnt="5">
        <dgm:presLayoutVars>
          <dgm:chMax val="0"/>
          <dgm:chPref val="0"/>
        </dgm:presLayoutVars>
      </dgm:prSet>
      <dgm:spPr/>
      <dgm:t>
        <a:bodyPr/>
        <a:lstStyle/>
        <a:p>
          <a:endParaRPr lang="en-US"/>
        </a:p>
      </dgm:t>
    </dgm:pt>
    <dgm:pt modelId="{35020C47-940D-4122-BB39-E602A93FDC77}" type="pres">
      <dgm:prSet presAssocID="{A628F6A4-4331-4D87-92A3-3F29F03D8840}" presName="sibTrans" presStyleCnt="0"/>
      <dgm:spPr/>
    </dgm:pt>
    <dgm:pt modelId="{BAEC5298-649F-4F44-95CA-854E9A02DF1E}" type="pres">
      <dgm:prSet presAssocID="{8D3E7A58-E129-48EE-ADE9-CD70DF98ED15}" presName="compNode" presStyleCnt="0"/>
      <dgm:spPr/>
    </dgm:pt>
    <dgm:pt modelId="{AB7903F8-01D2-4380-AB01-856D74EBFC0F}" type="pres">
      <dgm:prSet presAssocID="{8D3E7A58-E129-48EE-ADE9-CD70DF98ED15}" presName="bgRect" presStyleLbl="bgShp" presStyleIdx="1" presStyleCnt="5"/>
      <dgm:spPr/>
    </dgm:pt>
    <dgm:pt modelId="{D2C776CD-F409-4AB8-B52A-0C8E23F015CA}" type="pres">
      <dgm:prSet presAssocID="{8D3E7A58-E129-48EE-ADE9-CD70DF98ED15}" presName="iconRect" presStyleLbl="node1" presStyleIdx="1" presStyleCnt="5"/>
      <dgm:spPr>
        <a:blipFill>
          <a:blip xmlns:r="http://schemas.openxmlformats.org/officeDocument/2006/relationships" r:embed="rId2" cstate="hqprint">
            <a:extLst>
              <a:ext uri="{28A0092B-C50C-407E-A947-70E740481C1C}">
                <a14:useLocalDpi xmlns:a14="http://schemas.microsoft.com/office/drawing/2010/main" val="0"/>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429AEBE7-2034-423C-AD6C-1E8AB604BE5B}" type="pres">
      <dgm:prSet presAssocID="{8D3E7A58-E129-48EE-ADE9-CD70DF98ED15}" presName="spaceRect" presStyleCnt="0"/>
      <dgm:spPr/>
    </dgm:pt>
    <dgm:pt modelId="{41180B40-D757-4B6A-BB2E-7DD72C053576}" type="pres">
      <dgm:prSet presAssocID="{8D3E7A58-E129-48EE-ADE9-CD70DF98ED15}" presName="parTx" presStyleLbl="revTx" presStyleIdx="1" presStyleCnt="5">
        <dgm:presLayoutVars>
          <dgm:chMax val="0"/>
          <dgm:chPref val="0"/>
        </dgm:presLayoutVars>
      </dgm:prSet>
      <dgm:spPr/>
      <dgm:t>
        <a:bodyPr/>
        <a:lstStyle/>
        <a:p>
          <a:endParaRPr lang="en-US"/>
        </a:p>
      </dgm:t>
    </dgm:pt>
    <dgm:pt modelId="{4B86071E-E6FF-432C-BF75-DA923318B35D}" type="pres">
      <dgm:prSet presAssocID="{1AED0B7D-92E6-4D9E-B118-3BD8D110902D}" presName="sibTrans" presStyleCnt="0"/>
      <dgm:spPr/>
    </dgm:pt>
    <dgm:pt modelId="{D76D5275-FD06-4D5A-9657-3315F13CABE7}" type="pres">
      <dgm:prSet presAssocID="{5D5718AD-D36D-434D-AA08-704A7EB211F3}" presName="compNode" presStyleCnt="0"/>
      <dgm:spPr/>
    </dgm:pt>
    <dgm:pt modelId="{FC5D54AB-5FBF-4618-B34B-BCCBFFED0842}" type="pres">
      <dgm:prSet presAssocID="{5D5718AD-D36D-434D-AA08-704A7EB211F3}" presName="bgRect" presStyleLbl="bgShp" presStyleIdx="2" presStyleCnt="5"/>
      <dgm:spPr/>
    </dgm:pt>
    <dgm:pt modelId="{EE550A99-0885-42B7-BCB1-134094559255}" type="pres">
      <dgm:prSet presAssocID="{5D5718AD-D36D-434D-AA08-704A7EB211F3}" presName="iconRect" presStyleLbl="node1" presStyleIdx="2" presStyleCnt="5"/>
      <dgm:spPr>
        <a:blipFill>
          <a:blip xmlns:r="http://schemas.openxmlformats.org/officeDocument/2006/relationships" r:embed="rId3" cstate="hqprint">
            <a:extLst>
              <a:ext uri="{28A0092B-C50C-407E-A947-70E740481C1C}">
                <a14:useLocalDpi xmlns:a14="http://schemas.microsoft.com/office/drawing/2010/main" val="0"/>
              </a:ext>
            </a:extLst>
          </a:blip>
          <a:stretch>
            <a:fillRect/>
          </a:stretch>
        </a:blipFill>
        <a:ln>
          <a:noFill/>
        </a:ln>
      </dgm:spPr>
      <dgm:t>
        <a:bodyPr/>
        <a:lstStyle/>
        <a:p>
          <a:endParaRPr lang="en-US"/>
        </a:p>
      </dgm:t>
      <dgm:extLst>
        <a:ext uri="{E40237B7-FDA0-4F09-8148-C483321AD2D9}">
          <dgm14:cNvPr xmlns:dgm14="http://schemas.microsoft.com/office/drawing/2010/diagram" id="0" name="" descr="Questions"/>
        </a:ext>
      </dgm:extLst>
    </dgm:pt>
    <dgm:pt modelId="{2E960BFC-74E2-485E-BA84-753E5098BA46}" type="pres">
      <dgm:prSet presAssocID="{5D5718AD-D36D-434D-AA08-704A7EB211F3}" presName="spaceRect" presStyleCnt="0"/>
      <dgm:spPr/>
    </dgm:pt>
    <dgm:pt modelId="{F6AFB524-CDD5-4B02-BB25-B9B62FF7098A}" type="pres">
      <dgm:prSet presAssocID="{5D5718AD-D36D-434D-AA08-704A7EB211F3}" presName="parTx" presStyleLbl="revTx" presStyleIdx="2" presStyleCnt="5">
        <dgm:presLayoutVars>
          <dgm:chMax val="0"/>
          <dgm:chPref val="0"/>
        </dgm:presLayoutVars>
      </dgm:prSet>
      <dgm:spPr/>
      <dgm:t>
        <a:bodyPr/>
        <a:lstStyle/>
        <a:p>
          <a:endParaRPr lang="en-US"/>
        </a:p>
      </dgm:t>
    </dgm:pt>
    <dgm:pt modelId="{386CC1B2-87BE-461E-BDE5-3370D620504D}" type="pres">
      <dgm:prSet presAssocID="{7A0FF2E7-312E-4B8C-A0A1-7847EC678AAB}" presName="sibTrans" presStyleCnt="0"/>
      <dgm:spPr/>
    </dgm:pt>
    <dgm:pt modelId="{A4D88207-C2F6-4D99-A3A6-7D2AA7A6CCC7}" type="pres">
      <dgm:prSet presAssocID="{5E65270D-0EA0-4D95-8643-C4ACC2FB0F36}" presName="compNode" presStyleCnt="0"/>
      <dgm:spPr/>
    </dgm:pt>
    <dgm:pt modelId="{A55F4195-4A0E-4F0C-826D-44532C37B3ED}" type="pres">
      <dgm:prSet presAssocID="{5E65270D-0EA0-4D95-8643-C4ACC2FB0F36}" presName="bgRect" presStyleLbl="bgShp" presStyleIdx="3" presStyleCnt="5"/>
      <dgm:spPr/>
    </dgm:pt>
    <dgm:pt modelId="{9A8D3E75-5FEA-44D6-9031-8DCEADF84FEC}" type="pres">
      <dgm:prSet presAssocID="{5E65270D-0EA0-4D95-8643-C4ACC2FB0F36}" presName="iconRect" presStyleLbl="node1" presStyleIdx="3" presStyleCnt="5"/>
      <dgm:spPr>
        <a:blipFill>
          <a:blip xmlns:r="http://schemas.openxmlformats.org/officeDocument/2006/relationships" r:embed="rId4" cstate="hqprint">
            <a:extLst>
              <a:ext uri="{28A0092B-C50C-407E-A947-70E740481C1C}">
                <a14:useLocalDpi xmlns:a14="http://schemas.microsoft.com/office/drawing/2010/main" val="0"/>
              </a:ext>
            </a:extLst>
          </a:blip>
          <a:stretch>
            <a:fillRect/>
          </a:stretch>
        </a:blipFill>
        <a:ln>
          <a:noFill/>
        </a:ln>
      </dgm:spPr>
      <dgm:t>
        <a:bodyPr/>
        <a:lstStyle/>
        <a:p>
          <a:endParaRPr lang="en-US"/>
        </a:p>
      </dgm:t>
      <dgm:extLst>
        <a:ext uri="{E40237B7-FDA0-4F09-8148-C483321AD2D9}">
          <dgm14:cNvPr xmlns:dgm14="http://schemas.microsoft.com/office/drawing/2010/diagram" id="0" name="" descr="Chat"/>
        </a:ext>
      </dgm:extLst>
    </dgm:pt>
    <dgm:pt modelId="{DA1E4A59-E2D7-4497-992A-E9AF58B506AA}" type="pres">
      <dgm:prSet presAssocID="{5E65270D-0EA0-4D95-8643-C4ACC2FB0F36}" presName="spaceRect" presStyleCnt="0"/>
      <dgm:spPr/>
    </dgm:pt>
    <dgm:pt modelId="{4B2D5290-5E47-4F45-BC4B-5EE226D37B93}" type="pres">
      <dgm:prSet presAssocID="{5E65270D-0EA0-4D95-8643-C4ACC2FB0F36}" presName="parTx" presStyleLbl="revTx" presStyleIdx="3" presStyleCnt="5">
        <dgm:presLayoutVars>
          <dgm:chMax val="0"/>
          <dgm:chPref val="0"/>
        </dgm:presLayoutVars>
      </dgm:prSet>
      <dgm:spPr/>
      <dgm:t>
        <a:bodyPr/>
        <a:lstStyle/>
        <a:p>
          <a:endParaRPr lang="en-US"/>
        </a:p>
      </dgm:t>
    </dgm:pt>
    <dgm:pt modelId="{DF8D6D62-95D3-4E27-9A23-0E1D82E7C396}" type="pres">
      <dgm:prSet presAssocID="{96598296-D32A-490F-8F9D-7FEA7B0C7DB3}" presName="sibTrans" presStyleCnt="0"/>
      <dgm:spPr/>
    </dgm:pt>
    <dgm:pt modelId="{8328A317-490B-4985-AEE0-9F9E1C957544}" type="pres">
      <dgm:prSet presAssocID="{FCDD7CEA-0C4D-4452-B34F-FF95F999C61F}" presName="compNode" presStyleCnt="0"/>
      <dgm:spPr/>
    </dgm:pt>
    <dgm:pt modelId="{1D267883-A12B-4F68-ACD6-FDF73E8C12BC}" type="pres">
      <dgm:prSet presAssocID="{FCDD7CEA-0C4D-4452-B34F-FF95F999C61F}" presName="bgRect" presStyleLbl="bgShp" presStyleIdx="4" presStyleCnt="5"/>
      <dgm:spPr/>
    </dgm:pt>
    <dgm:pt modelId="{A3DB54B1-89E3-4C75-AF7B-BF4FA7D38F61}" type="pres">
      <dgm:prSet presAssocID="{FCDD7CEA-0C4D-4452-B34F-FF95F999C61F}" presName="iconRect" presStyleLbl="node1" presStyleIdx="4" presStyleCnt="5"/>
      <dgm:spPr>
        <a:blipFill>
          <a:blip xmlns:r="http://schemas.openxmlformats.org/officeDocument/2006/relationships" r:embed="rId5" cstate="hqprint">
            <a:extLst>
              <a:ext uri="{28A0092B-C50C-407E-A947-70E740481C1C}">
                <a14:useLocalDpi xmlns:a14="http://schemas.microsoft.com/office/drawing/2010/main" val="0"/>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08CECBC6-06AA-4FAD-A483-FD5F9668FF7E}" type="pres">
      <dgm:prSet presAssocID="{FCDD7CEA-0C4D-4452-B34F-FF95F999C61F}" presName="spaceRect" presStyleCnt="0"/>
      <dgm:spPr/>
    </dgm:pt>
    <dgm:pt modelId="{C11466BB-4D77-4501-A972-B487E1C0887F}" type="pres">
      <dgm:prSet presAssocID="{FCDD7CEA-0C4D-4452-B34F-FF95F999C61F}" presName="parTx" presStyleLbl="revTx" presStyleIdx="4" presStyleCnt="5">
        <dgm:presLayoutVars>
          <dgm:chMax val="0"/>
          <dgm:chPref val="0"/>
        </dgm:presLayoutVars>
      </dgm:prSet>
      <dgm:spPr/>
      <dgm:t>
        <a:bodyPr/>
        <a:lstStyle/>
        <a:p>
          <a:endParaRPr lang="en-US"/>
        </a:p>
      </dgm:t>
    </dgm:pt>
  </dgm:ptLst>
  <dgm:cxnLst>
    <dgm:cxn modelId="{2BBE16ED-3D58-4843-9418-2AFC91716DB4}" srcId="{9235FD81-E216-4D37-817F-BB3FAD9AE72D}" destId="{FCDD7CEA-0C4D-4452-B34F-FF95F999C61F}" srcOrd="4" destOrd="0" parTransId="{C60CBE36-9A84-4301-AB9B-233099E910EA}" sibTransId="{92292C62-A9F6-4AB1-94F1-85E635205255}"/>
    <dgm:cxn modelId="{1DE1608A-8148-42FD-A7DA-52B0617AF4FF}" type="presOf" srcId="{5D5718AD-D36D-434D-AA08-704A7EB211F3}" destId="{F6AFB524-CDD5-4B02-BB25-B9B62FF7098A}" srcOrd="0" destOrd="0" presId="urn:microsoft.com/office/officeart/2018/2/layout/IconVerticalSolidList"/>
    <dgm:cxn modelId="{C0626010-E1F2-4CD3-887C-3A1B902D3D2D}" type="presOf" srcId="{9235FD81-E216-4D37-817F-BB3FAD9AE72D}" destId="{0680E309-46C3-4937-BFD9-B5BF1EA420E1}" srcOrd="0" destOrd="0" presId="urn:microsoft.com/office/officeart/2018/2/layout/IconVerticalSolidList"/>
    <dgm:cxn modelId="{CB2A1CF2-872D-42F9-B68B-B1A3A54CBC0D}" srcId="{9235FD81-E216-4D37-817F-BB3FAD9AE72D}" destId="{5E65270D-0EA0-4D95-8643-C4ACC2FB0F36}" srcOrd="3" destOrd="0" parTransId="{8D8F3D2D-57DC-47C7-9D79-BB1D6F63963D}" sibTransId="{96598296-D32A-490F-8F9D-7FEA7B0C7DB3}"/>
    <dgm:cxn modelId="{B355ADB1-9583-4F35-8FDA-6834DD4B8298}" type="presOf" srcId="{E5A5AC17-66DA-4785-9597-6D315C3096DA}" destId="{00B33829-55CE-439C-8E40-9DE9B67C627E}" srcOrd="0" destOrd="0" presId="urn:microsoft.com/office/officeart/2018/2/layout/IconVerticalSolidList"/>
    <dgm:cxn modelId="{20BE7D22-66A5-439D-BA03-3EE9CCCC3C68}" type="presOf" srcId="{8D3E7A58-E129-48EE-ADE9-CD70DF98ED15}" destId="{41180B40-D757-4B6A-BB2E-7DD72C053576}" srcOrd="0" destOrd="0" presId="urn:microsoft.com/office/officeart/2018/2/layout/IconVerticalSolidList"/>
    <dgm:cxn modelId="{E19D937E-6A82-4747-BCD9-2EA30D91EFBB}" srcId="{9235FD81-E216-4D37-817F-BB3FAD9AE72D}" destId="{5D5718AD-D36D-434D-AA08-704A7EB211F3}" srcOrd="2" destOrd="0" parTransId="{690FC92A-E22F-4A19-A1BB-78B233E6D81F}" sibTransId="{7A0FF2E7-312E-4B8C-A0A1-7847EC678AAB}"/>
    <dgm:cxn modelId="{677077B3-63B1-4B74-9FE9-5AD8F025BE25}" srcId="{9235FD81-E216-4D37-817F-BB3FAD9AE72D}" destId="{E5A5AC17-66DA-4785-9597-6D315C3096DA}" srcOrd="0" destOrd="0" parTransId="{97A3E0DC-5E03-461E-8DDC-8C281759FD02}" sibTransId="{A628F6A4-4331-4D87-92A3-3F29F03D8840}"/>
    <dgm:cxn modelId="{B6CDD56F-4553-4512-8E90-96E68C4DE528}" srcId="{9235FD81-E216-4D37-817F-BB3FAD9AE72D}" destId="{8D3E7A58-E129-48EE-ADE9-CD70DF98ED15}" srcOrd="1" destOrd="0" parTransId="{841B887E-F0E6-48B5-AFC6-84D671D8EC44}" sibTransId="{1AED0B7D-92E6-4D9E-B118-3BD8D110902D}"/>
    <dgm:cxn modelId="{B0864899-9825-4437-BD5A-8D4FBD038E1D}" type="presOf" srcId="{5E65270D-0EA0-4D95-8643-C4ACC2FB0F36}" destId="{4B2D5290-5E47-4F45-BC4B-5EE226D37B93}" srcOrd="0" destOrd="0" presId="urn:microsoft.com/office/officeart/2018/2/layout/IconVerticalSolidList"/>
    <dgm:cxn modelId="{AC3CFFE1-07D0-47E7-83D5-BCB806D1BE38}" type="presOf" srcId="{FCDD7CEA-0C4D-4452-B34F-FF95F999C61F}" destId="{C11466BB-4D77-4501-A972-B487E1C0887F}" srcOrd="0" destOrd="0" presId="urn:microsoft.com/office/officeart/2018/2/layout/IconVerticalSolidList"/>
    <dgm:cxn modelId="{13CB744A-7DCE-4EB5-9CF8-757C874250F6}" type="presParOf" srcId="{0680E309-46C3-4937-BFD9-B5BF1EA420E1}" destId="{570CAF19-E7BA-466E-9BF2-30357FBDB88C}" srcOrd="0" destOrd="0" presId="urn:microsoft.com/office/officeart/2018/2/layout/IconVerticalSolidList"/>
    <dgm:cxn modelId="{ECE61790-B553-4A32-BBBE-DAE044D58595}" type="presParOf" srcId="{570CAF19-E7BA-466E-9BF2-30357FBDB88C}" destId="{EC34ADFB-F501-4AD0-A413-F54F8761D652}" srcOrd="0" destOrd="0" presId="urn:microsoft.com/office/officeart/2018/2/layout/IconVerticalSolidList"/>
    <dgm:cxn modelId="{86CD0A96-FCFA-4753-B79E-255E643EE800}" type="presParOf" srcId="{570CAF19-E7BA-466E-9BF2-30357FBDB88C}" destId="{95A71C12-9D82-49B9-94A8-FF0C581926B0}" srcOrd="1" destOrd="0" presId="urn:microsoft.com/office/officeart/2018/2/layout/IconVerticalSolidList"/>
    <dgm:cxn modelId="{35EA5855-7FD6-4689-AF03-FCBC75DF385B}" type="presParOf" srcId="{570CAF19-E7BA-466E-9BF2-30357FBDB88C}" destId="{C0415EB3-7819-4D92-BB21-EE6DFD411F5C}" srcOrd="2" destOrd="0" presId="urn:microsoft.com/office/officeart/2018/2/layout/IconVerticalSolidList"/>
    <dgm:cxn modelId="{AD26E56B-F7E2-4389-AA0A-6CAE53CFDF09}" type="presParOf" srcId="{570CAF19-E7BA-466E-9BF2-30357FBDB88C}" destId="{00B33829-55CE-439C-8E40-9DE9B67C627E}" srcOrd="3" destOrd="0" presId="urn:microsoft.com/office/officeart/2018/2/layout/IconVerticalSolidList"/>
    <dgm:cxn modelId="{BB9A7D6C-0D10-4D5E-9B97-ED0F4349ACA9}" type="presParOf" srcId="{0680E309-46C3-4937-BFD9-B5BF1EA420E1}" destId="{35020C47-940D-4122-BB39-E602A93FDC77}" srcOrd="1" destOrd="0" presId="urn:microsoft.com/office/officeart/2018/2/layout/IconVerticalSolidList"/>
    <dgm:cxn modelId="{B8F1CE95-2133-47D2-B99F-1D7FAE10E2B2}" type="presParOf" srcId="{0680E309-46C3-4937-BFD9-B5BF1EA420E1}" destId="{BAEC5298-649F-4F44-95CA-854E9A02DF1E}" srcOrd="2" destOrd="0" presId="urn:microsoft.com/office/officeart/2018/2/layout/IconVerticalSolidList"/>
    <dgm:cxn modelId="{98183E22-7385-4AD9-8C98-30D1AA3B7395}" type="presParOf" srcId="{BAEC5298-649F-4F44-95CA-854E9A02DF1E}" destId="{AB7903F8-01D2-4380-AB01-856D74EBFC0F}" srcOrd="0" destOrd="0" presId="urn:microsoft.com/office/officeart/2018/2/layout/IconVerticalSolidList"/>
    <dgm:cxn modelId="{4A01A30A-1396-4265-A4B7-C792EC8F1009}" type="presParOf" srcId="{BAEC5298-649F-4F44-95CA-854E9A02DF1E}" destId="{D2C776CD-F409-4AB8-B52A-0C8E23F015CA}" srcOrd="1" destOrd="0" presId="urn:microsoft.com/office/officeart/2018/2/layout/IconVerticalSolidList"/>
    <dgm:cxn modelId="{BEEA8F4E-5F0A-4D5B-8F40-8487864CF4F5}" type="presParOf" srcId="{BAEC5298-649F-4F44-95CA-854E9A02DF1E}" destId="{429AEBE7-2034-423C-AD6C-1E8AB604BE5B}" srcOrd="2" destOrd="0" presId="urn:microsoft.com/office/officeart/2018/2/layout/IconVerticalSolidList"/>
    <dgm:cxn modelId="{EE127ED5-1F99-479A-8F0A-48C7092633EA}" type="presParOf" srcId="{BAEC5298-649F-4F44-95CA-854E9A02DF1E}" destId="{41180B40-D757-4B6A-BB2E-7DD72C053576}" srcOrd="3" destOrd="0" presId="urn:microsoft.com/office/officeart/2018/2/layout/IconVerticalSolidList"/>
    <dgm:cxn modelId="{60C9F0D1-DE32-43A6-A9F8-CDE40FF6D9D9}" type="presParOf" srcId="{0680E309-46C3-4937-BFD9-B5BF1EA420E1}" destId="{4B86071E-E6FF-432C-BF75-DA923318B35D}" srcOrd="3" destOrd="0" presId="urn:microsoft.com/office/officeart/2018/2/layout/IconVerticalSolidList"/>
    <dgm:cxn modelId="{EE7F1810-D04D-414E-81ED-6D5965ADBED7}" type="presParOf" srcId="{0680E309-46C3-4937-BFD9-B5BF1EA420E1}" destId="{D76D5275-FD06-4D5A-9657-3315F13CABE7}" srcOrd="4" destOrd="0" presId="urn:microsoft.com/office/officeart/2018/2/layout/IconVerticalSolidList"/>
    <dgm:cxn modelId="{35EDF0DF-85DE-4324-8093-FFD1BABC65C1}" type="presParOf" srcId="{D76D5275-FD06-4D5A-9657-3315F13CABE7}" destId="{FC5D54AB-5FBF-4618-B34B-BCCBFFED0842}" srcOrd="0" destOrd="0" presId="urn:microsoft.com/office/officeart/2018/2/layout/IconVerticalSolidList"/>
    <dgm:cxn modelId="{56DB1321-06C7-48F9-9A20-35635EB9C9A7}" type="presParOf" srcId="{D76D5275-FD06-4D5A-9657-3315F13CABE7}" destId="{EE550A99-0885-42B7-BCB1-134094559255}" srcOrd="1" destOrd="0" presId="urn:microsoft.com/office/officeart/2018/2/layout/IconVerticalSolidList"/>
    <dgm:cxn modelId="{49DD1A52-C7E7-4F75-8507-754E189203FB}" type="presParOf" srcId="{D76D5275-FD06-4D5A-9657-3315F13CABE7}" destId="{2E960BFC-74E2-485E-BA84-753E5098BA46}" srcOrd="2" destOrd="0" presId="urn:microsoft.com/office/officeart/2018/2/layout/IconVerticalSolidList"/>
    <dgm:cxn modelId="{B202C526-0015-4175-BB6F-97806F850A41}" type="presParOf" srcId="{D76D5275-FD06-4D5A-9657-3315F13CABE7}" destId="{F6AFB524-CDD5-4B02-BB25-B9B62FF7098A}" srcOrd="3" destOrd="0" presId="urn:microsoft.com/office/officeart/2018/2/layout/IconVerticalSolidList"/>
    <dgm:cxn modelId="{0978007B-73D8-4D50-A5DB-EE8578604E50}" type="presParOf" srcId="{0680E309-46C3-4937-BFD9-B5BF1EA420E1}" destId="{386CC1B2-87BE-461E-BDE5-3370D620504D}" srcOrd="5" destOrd="0" presId="urn:microsoft.com/office/officeart/2018/2/layout/IconVerticalSolidList"/>
    <dgm:cxn modelId="{A709EF5D-77EE-4EFF-8A42-0238BE946941}" type="presParOf" srcId="{0680E309-46C3-4937-BFD9-B5BF1EA420E1}" destId="{A4D88207-C2F6-4D99-A3A6-7D2AA7A6CCC7}" srcOrd="6" destOrd="0" presId="urn:microsoft.com/office/officeart/2018/2/layout/IconVerticalSolidList"/>
    <dgm:cxn modelId="{E18E1ECD-CAEF-407E-93D8-718E04421EF3}" type="presParOf" srcId="{A4D88207-C2F6-4D99-A3A6-7D2AA7A6CCC7}" destId="{A55F4195-4A0E-4F0C-826D-44532C37B3ED}" srcOrd="0" destOrd="0" presId="urn:microsoft.com/office/officeart/2018/2/layout/IconVerticalSolidList"/>
    <dgm:cxn modelId="{0FABA1B9-0721-4339-8D0E-065AFF389A52}" type="presParOf" srcId="{A4D88207-C2F6-4D99-A3A6-7D2AA7A6CCC7}" destId="{9A8D3E75-5FEA-44D6-9031-8DCEADF84FEC}" srcOrd="1" destOrd="0" presId="urn:microsoft.com/office/officeart/2018/2/layout/IconVerticalSolidList"/>
    <dgm:cxn modelId="{FA5AC736-8538-489B-84ED-6B26E0117C17}" type="presParOf" srcId="{A4D88207-C2F6-4D99-A3A6-7D2AA7A6CCC7}" destId="{DA1E4A59-E2D7-4497-992A-E9AF58B506AA}" srcOrd="2" destOrd="0" presId="urn:microsoft.com/office/officeart/2018/2/layout/IconVerticalSolidList"/>
    <dgm:cxn modelId="{6DAC12B4-77EB-4381-B74F-D81E19D65FA6}" type="presParOf" srcId="{A4D88207-C2F6-4D99-A3A6-7D2AA7A6CCC7}" destId="{4B2D5290-5E47-4F45-BC4B-5EE226D37B93}" srcOrd="3" destOrd="0" presId="urn:microsoft.com/office/officeart/2018/2/layout/IconVerticalSolidList"/>
    <dgm:cxn modelId="{99BF26B1-ABB8-4B68-8998-BC5FC31A200F}" type="presParOf" srcId="{0680E309-46C3-4937-BFD9-B5BF1EA420E1}" destId="{DF8D6D62-95D3-4E27-9A23-0E1D82E7C396}" srcOrd="7" destOrd="0" presId="urn:microsoft.com/office/officeart/2018/2/layout/IconVerticalSolidList"/>
    <dgm:cxn modelId="{FFFE0F63-6191-41AC-A071-93B1F660DC60}" type="presParOf" srcId="{0680E309-46C3-4937-BFD9-B5BF1EA420E1}" destId="{8328A317-490B-4985-AEE0-9F9E1C957544}" srcOrd="8" destOrd="0" presId="urn:microsoft.com/office/officeart/2018/2/layout/IconVerticalSolidList"/>
    <dgm:cxn modelId="{3F7D19B3-FF41-44E2-B44C-26DD466A1DF4}" type="presParOf" srcId="{8328A317-490B-4985-AEE0-9F9E1C957544}" destId="{1D267883-A12B-4F68-ACD6-FDF73E8C12BC}" srcOrd="0" destOrd="0" presId="urn:microsoft.com/office/officeart/2018/2/layout/IconVerticalSolidList"/>
    <dgm:cxn modelId="{FCA2C5AC-0C5B-44DA-A82A-F31CF2BA0647}" type="presParOf" srcId="{8328A317-490B-4985-AEE0-9F9E1C957544}" destId="{A3DB54B1-89E3-4C75-AF7B-BF4FA7D38F61}" srcOrd="1" destOrd="0" presId="urn:microsoft.com/office/officeart/2018/2/layout/IconVerticalSolidList"/>
    <dgm:cxn modelId="{B896AE3B-5AE5-41E1-84C7-5BC41827CBA1}" type="presParOf" srcId="{8328A317-490B-4985-AEE0-9F9E1C957544}" destId="{08CECBC6-06AA-4FAD-A483-FD5F9668FF7E}" srcOrd="2" destOrd="0" presId="urn:microsoft.com/office/officeart/2018/2/layout/IconVerticalSolidList"/>
    <dgm:cxn modelId="{FD7D8D69-38D6-4C08-BD57-0A37196C8341}" type="presParOf" srcId="{8328A317-490B-4985-AEE0-9F9E1C957544}" destId="{C11466BB-4D77-4501-A972-B487E1C0887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3340FF-1A13-4E57-BC79-BDF01FE7F3EB}"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C8B25594-971B-42E3-8F47-AC94157EA90B}">
      <dgm:prSet/>
      <dgm:spPr>
        <a:solidFill>
          <a:srgbClr val="00B050"/>
        </a:solidFill>
      </dgm:spPr>
      <dgm:t>
        <a:bodyPr/>
        <a:lstStyle/>
        <a:p>
          <a:r>
            <a:rPr lang="en-GB" dirty="0"/>
            <a:t>It could not be easier</a:t>
          </a:r>
          <a:endParaRPr lang="en-US" dirty="0"/>
        </a:p>
      </dgm:t>
    </dgm:pt>
    <dgm:pt modelId="{E061B69A-2647-4289-980C-539202FD6024}" type="parTrans" cxnId="{1BFCB9DD-81E7-44E7-A5DB-8C8D5C41D575}">
      <dgm:prSet/>
      <dgm:spPr/>
      <dgm:t>
        <a:bodyPr/>
        <a:lstStyle/>
        <a:p>
          <a:endParaRPr lang="en-US"/>
        </a:p>
      </dgm:t>
    </dgm:pt>
    <dgm:pt modelId="{B6BD6BEE-FF28-49AC-BE29-B62C0C147914}" type="sibTrans" cxnId="{1BFCB9DD-81E7-44E7-A5DB-8C8D5C41D575}">
      <dgm:prSet/>
      <dgm:spPr/>
      <dgm:t>
        <a:bodyPr/>
        <a:lstStyle/>
        <a:p>
          <a:endParaRPr lang="en-US"/>
        </a:p>
      </dgm:t>
    </dgm:pt>
    <dgm:pt modelId="{EE96D233-52AD-4CFA-9466-C569BBC9CFC0}">
      <dgm:prSet/>
      <dgm:spPr/>
      <dgm:t>
        <a:bodyPr/>
        <a:lstStyle/>
        <a:p>
          <a:r>
            <a:rPr lang="en-GB" dirty="0"/>
            <a:t>Name of our charity:</a:t>
          </a:r>
          <a:endParaRPr lang="en-US" dirty="0"/>
        </a:p>
      </dgm:t>
    </dgm:pt>
    <dgm:pt modelId="{D53E71B5-16B7-465B-9F98-E386CBF94C48}" type="parTrans" cxnId="{A3503AFB-137A-4BB1-8E0A-E6E2CA2A5139}">
      <dgm:prSet/>
      <dgm:spPr/>
      <dgm:t>
        <a:bodyPr/>
        <a:lstStyle/>
        <a:p>
          <a:endParaRPr lang="en-US"/>
        </a:p>
      </dgm:t>
    </dgm:pt>
    <dgm:pt modelId="{7DEC153E-A7FC-4363-922F-7C91016DDB10}" type="sibTrans" cxnId="{A3503AFB-137A-4BB1-8E0A-E6E2CA2A5139}">
      <dgm:prSet/>
      <dgm:spPr/>
      <dgm:t>
        <a:bodyPr/>
        <a:lstStyle/>
        <a:p>
          <a:endParaRPr lang="en-US"/>
        </a:p>
      </dgm:t>
    </dgm:pt>
    <dgm:pt modelId="{ABA64650-97B6-4D58-B51F-577DF8FDB5D3}">
      <dgm:prSet/>
      <dgm:spPr/>
      <dgm:t>
        <a:bodyPr/>
        <a:lstStyle/>
        <a:p>
          <a:r>
            <a:rPr lang="en-GB" dirty="0"/>
            <a:t>Registered Charity Number:</a:t>
          </a:r>
          <a:endParaRPr lang="en-US" dirty="0"/>
        </a:p>
      </dgm:t>
    </dgm:pt>
    <dgm:pt modelId="{DEB481B5-6AC6-4CD0-9067-5E2F596E4834}" type="parTrans" cxnId="{04337F40-FD2A-411C-B530-B0EBFB2D6A44}">
      <dgm:prSet/>
      <dgm:spPr/>
      <dgm:t>
        <a:bodyPr/>
        <a:lstStyle/>
        <a:p>
          <a:endParaRPr lang="en-US"/>
        </a:p>
      </dgm:t>
    </dgm:pt>
    <dgm:pt modelId="{13CC9603-ADAD-44DB-BF04-360AA07A5E13}" type="sibTrans" cxnId="{04337F40-FD2A-411C-B530-B0EBFB2D6A44}">
      <dgm:prSet/>
      <dgm:spPr/>
      <dgm:t>
        <a:bodyPr/>
        <a:lstStyle/>
        <a:p>
          <a:endParaRPr lang="en-US"/>
        </a:p>
      </dgm:t>
    </dgm:pt>
    <dgm:pt modelId="{D5C6FE46-A2A1-4DE1-8C17-260F9E3640C2}">
      <dgm:prSet/>
      <dgm:spPr/>
      <dgm:t>
        <a:bodyPr/>
        <a:lstStyle/>
        <a:p>
          <a:r>
            <a:rPr lang="en-US" dirty="0"/>
            <a:t>Only decision: size and type of gift</a:t>
          </a:r>
        </a:p>
      </dgm:t>
    </dgm:pt>
    <dgm:pt modelId="{DB366956-7C81-4CCF-A3F5-53EDA4D0A2C7}" type="parTrans" cxnId="{064AAF0D-8396-4ECE-83D2-6F0D24F045F6}">
      <dgm:prSet/>
      <dgm:spPr/>
    </dgm:pt>
    <dgm:pt modelId="{23C634DD-A6E9-4187-B1D4-9CCDF0E45D97}" type="sibTrans" cxnId="{064AAF0D-8396-4ECE-83D2-6F0D24F045F6}">
      <dgm:prSet/>
      <dgm:spPr/>
    </dgm:pt>
    <dgm:pt modelId="{AC2F4262-06E3-4752-BF79-2EED574BAD14}" type="pres">
      <dgm:prSet presAssocID="{E53340FF-1A13-4E57-BC79-BDF01FE7F3EB}" presName="linear" presStyleCnt="0">
        <dgm:presLayoutVars>
          <dgm:animLvl val="lvl"/>
          <dgm:resizeHandles val="exact"/>
        </dgm:presLayoutVars>
      </dgm:prSet>
      <dgm:spPr/>
      <dgm:t>
        <a:bodyPr/>
        <a:lstStyle/>
        <a:p>
          <a:endParaRPr lang="en-US"/>
        </a:p>
      </dgm:t>
    </dgm:pt>
    <dgm:pt modelId="{AC4491E8-9F05-48CB-BA97-B457C3502729}" type="pres">
      <dgm:prSet presAssocID="{C8B25594-971B-42E3-8F47-AC94157EA90B}" presName="parentText" presStyleLbl="node1" presStyleIdx="0" presStyleCnt="1" custScaleX="79630">
        <dgm:presLayoutVars>
          <dgm:chMax val="0"/>
          <dgm:bulletEnabled val="1"/>
        </dgm:presLayoutVars>
      </dgm:prSet>
      <dgm:spPr/>
      <dgm:t>
        <a:bodyPr/>
        <a:lstStyle/>
        <a:p>
          <a:endParaRPr lang="en-US"/>
        </a:p>
      </dgm:t>
    </dgm:pt>
    <dgm:pt modelId="{C719895A-F9B2-4074-A67C-D398A97D1458}" type="pres">
      <dgm:prSet presAssocID="{C8B25594-971B-42E3-8F47-AC94157EA90B}" presName="childText" presStyleLbl="revTx" presStyleIdx="0" presStyleCnt="1">
        <dgm:presLayoutVars>
          <dgm:bulletEnabled val="1"/>
        </dgm:presLayoutVars>
      </dgm:prSet>
      <dgm:spPr/>
      <dgm:t>
        <a:bodyPr/>
        <a:lstStyle/>
        <a:p>
          <a:endParaRPr lang="en-US"/>
        </a:p>
      </dgm:t>
    </dgm:pt>
  </dgm:ptLst>
  <dgm:cxnLst>
    <dgm:cxn modelId="{A3503AFB-137A-4BB1-8E0A-E6E2CA2A5139}" srcId="{C8B25594-971B-42E3-8F47-AC94157EA90B}" destId="{EE96D233-52AD-4CFA-9466-C569BBC9CFC0}" srcOrd="0" destOrd="0" parTransId="{D53E71B5-16B7-465B-9F98-E386CBF94C48}" sibTransId="{7DEC153E-A7FC-4363-922F-7C91016DDB10}"/>
    <dgm:cxn modelId="{04337F40-FD2A-411C-B530-B0EBFB2D6A44}" srcId="{C8B25594-971B-42E3-8F47-AC94157EA90B}" destId="{ABA64650-97B6-4D58-B51F-577DF8FDB5D3}" srcOrd="1" destOrd="0" parTransId="{DEB481B5-6AC6-4CD0-9067-5E2F596E4834}" sibTransId="{13CC9603-ADAD-44DB-BF04-360AA07A5E13}"/>
    <dgm:cxn modelId="{F34DD5C6-9800-4F9D-A8E7-E30C88854075}" type="presOf" srcId="{D5C6FE46-A2A1-4DE1-8C17-260F9E3640C2}" destId="{C719895A-F9B2-4074-A67C-D398A97D1458}" srcOrd="0" destOrd="2" presId="urn:microsoft.com/office/officeart/2005/8/layout/vList2"/>
    <dgm:cxn modelId="{064AAF0D-8396-4ECE-83D2-6F0D24F045F6}" srcId="{C8B25594-971B-42E3-8F47-AC94157EA90B}" destId="{D5C6FE46-A2A1-4DE1-8C17-260F9E3640C2}" srcOrd="2" destOrd="0" parTransId="{DB366956-7C81-4CCF-A3F5-53EDA4D0A2C7}" sibTransId="{23C634DD-A6E9-4187-B1D4-9CCDF0E45D97}"/>
    <dgm:cxn modelId="{618877C7-E472-4C58-8142-AC1EFA62D0B0}" type="presOf" srcId="{C8B25594-971B-42E3-8F47-AC94157EA90B}" destId="{AC4491E8-9F05-48CB-BA97-B457C3502729}" srcOrd="0" destOrd="0" presId="urn:microsoft.com/office/officeart/2005/8/layout/vList2"/>
    <dgm:cxn modelId="{56E29164-6131-4D62-993B-FC945F353BBE}" type="presOf" srcId="{E53340FF-1A13-4E57-BC79-BDF01FE7F3EB}" destId="{AC2F4262-06E3-4752-BF79-2EED574BAD14}" srcOrd="0" destOrd="0" presId="urn:microsoft.com/office/officeart/2005/8/layout/vList2"/>
    <dgm:cxn modelId="{1BFCB9DD-81E7-44E7-A5DB-8C8D5C41D575}" srcId="{E53340FF-1A13-4E57-BC79-BDF01FE7F3EB}" destId="{C8B25594-971B-42E3-8F47-AC94157EA90B}" srcOrd="0" destOrd="0" parTransId="{E061B69A-2647-4289-980C-539202FD6024}" sibTransId="{B6BD6BEE-FF28-49AC-BE29-B62C0C147914}"/>
    <dgm:cxn modelId="{EFCE764B-039E-465A-9926-60D1BD018B2D}" type="presOf" srcId="{ABA64650-97B6-4D58-B51F-577DF8FDB5D3}" destId="{C719895A-F9B2-4074-A67C-D398A97D1458}" srcOrd="0" destOrd="1" presId="urn:microsoft.com/office/officeart/2005/8/layout/vList2"/>
    <dgm:cxn modelId="{07DEC222-07EF-41C0-B515-62A69B95AC26}" type="presOf" srcId="{EE96D233-52AD-4CFA-9466-C569BBC9CFC0}" destId="{C719895A-F9B2-4074-A67C-D398A97D1458}" srcOrd="0" destOrd="0" presId="urn:microsoft.com/office/officeart/2005/8/layout/vList2"/>
    <dgm:cxn modelId="{7CBCC1E1-DEE3-43B3-A095-E4797D7EC990}" type="presParOf" srcId="{AC2F4262-06E3-4752-BF79-2EED574BAD14}" destId="{AC4491E8-9F05-48CB-BA97-B457C3502729}" srcOrd="0" destOrd="0" presId="urn:microsoft.com/office/officeart/2005/8/layout/vList2"/>
    <dgm:cxn modelId="{A17662B2-EC88-4A25-8C14-58B991EC9419}" type="presParOf" srcId="{AC2F4262-06E3-4752-BF79-2EED574BAD14}" destId="{C719895A-F9B2-4074-A67C-D398A97D145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F8B2D-2DD7-4D8C-90F0-D7915BE4E9ED}">
      <dsp:nvSpPr>
        <dsp:cNvPr id="0" name=""/>
        <dsp:cNvSpPr/>
      </dsp:nvSpPr>
      <dsp:spPr>
        <a:xfrm>
          <a:off x="666760" y="612838"/>
          <a:ext cx="983542" cy="983542"/>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CB603C9-846F-4E98-8876-7C9FB806C650}">
      <dsp:nvSpPr>
        <dsp:cNvPr id="0" name=""/>
        <dsp:cNvSpPr/>
      </dsp:nvSpPr>
      <dsp:spPr>
        <a:xfrm>
          <a:off x="65706" y="1949506"/>
          <a:ext cx="21856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GB" sz="1700" kern="1200" dirty="0"/>
            <a:t>Specific = an item</a:t>
          </a:r>
          <a:endParaRPr lang="en-US" sz="1700" kern="1200" dirty="0"/>
        </a:p>
      </dsp:txBody>
      <dsp:txXfrm>
        <a:off x="65706" y="1949506"/>
        <a:ext cx="2185650" cy="720000"/>
      </dsp:txXfrm>
    </dsp:sp>
    <dsp:sp modelId="{AC02DC76-CD1D-46F2-BF43-7B118B98BE61}">
      <dsp:nvSpPr>
        <dsp:cNvPr id="0" name=""/>
        <dsp:cNvSpPr/>
      </dsp:nvSpPr>
      <dsp:spPr>
        <a:xfrm>
          <a:off x="3234899" y="612838"/>
          <a:ext cx="983542" cy="9835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DC84BC6-4F7A-4956-B716-2C4F34AA41CC}">
      <dsp:nvSpPr>
        <dsp:cNvPr id="0" name=""/>
        <dsp:cNvSpPr/>
      </dsp:nvSpPr>
      <dsp:spPr>
        <a:xfrm>
          <a:off x="2633845" y="1949506"/>
          <a:ext cx="21856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GB" sz="1700" kern="1200" dirty="0"/>
            <a:t>Pecuniary = cash</a:t>
          </a:r>
          <a:endParaRPr lang="en-US" sz="1700" kern="1200" dirty="0"/>
        </a:p>
      </dsp:txBody>
      <dsp:txXfrm>
        <a:off x="2633845" y="1949506"/>
        <a:ext cx="2185650" cy="720000"/>
      </dsp:txXfrm>
    </dsp:sp>
    <dsp:sp modelId="{EF224B9E-D243-4BC7-BE7A-9889ED133D76}">
      <dsp:nvSpPr>
        <dsp:cNvPr id="0" name=""/>
        <dsp:cNvSpPr/>
      </dsp:nvSpPr>
      <dsp:spPr>
        <a:xfrm>
          <a:off x="1950830" y="3215919"/>
          <a:ext cx="983542" cy="983542"/>
        </a:xfrm>
        <a:prstGeom prst="rect">
          <a:avLst/>
        </a:prstGeom>
        <a:blipFill>
          <a:blip xmlns:r="http://schemas.openxmlformats.org/officeDocument/2006/relationships" r:embed="rId5">
            <a:extLst>
              <a:ext uri="{837473B0-CC2E-450A-ABE3-18F120FF3D39}">
                <a1611:picAttrSrcUrl xmlns:a1611="http://schemas.microsoft.com/office/drawing/2016/11/main" xmlns="" r:i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D4E9972-9B72-4917-BD67-943FB0029A8E}">
      <dsp:nvSpPr>
        <dsp:cNvPr id="0" name=""/>
        <dsp:cNvSpPr/>
      </dsp:nvSpPr>
      <dsp:spPr>
        <a:xfrm>
          <a:off x="1349776" y="4552587"/>
          <a:ext cx="21856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GB" sz="1700" kern="1200" dirty="0"/>
            <a:t>Residuary = share or percentage or fraction of an estate</a:t>
          </a:r>
          <a:endParaRPr lang="en-US" sz="1700" kern="1200" dirty="0"/>
        </a:p>
      </dsp:txBody>
      <dsp:txXfrm>
        <a:off x="1349776" y="4552587"/>
        <a:ext cx="21856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CAD76-EBE8-499C-B180-3AE09EFFA55A}">
      <dsp:nvSpPr>
        <dsp:cNvPr id="0" name=""/>
        <dsp:cNvSpPr/>
      </dsp:nvSpPr>
      <dsp:spPr>
        <a:xfrm>
          <a:off x="0" y="1001406"/>
          <a:ext cx="2057400" cy="110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8272" tIns="142240" rIns="398272" bIns="142240" numCol="1" spcCol="1270" anchor="ctr" anchorCtr="0">
          <a:noAutofit/>
        </a:bodyPr>
        <a:lstStyle/>
        <a:p>
          <a:pPr lvl="0" algn="r" defTabSz="2489200">
            <a:lnSpc>
              <a:spcPct val="90000"/>
            </a:lnSpc>
            <a:spcBef>
              <a:spcPct val="0"/>
            </a:spcBef>
            <a:spcAft>
              <a:spcPct val="35000"/>
            </a:spcAft>
          </a:pPr>
          <a:r>
            <a:rPr lang="en-GB" sz="5600" kern="1200" dirty="0"/>
            <a:t>60%</a:t>
          </a:r>
        </a:p>
      </dsp:txBody>
      <dsp:txXfrm>
        <a:off x="0" y="1001406"/>
        <a:ext cx="2057400" cy="1108800"/>
      </dsp:txXfrm>
    </dsp:sp>
    <dsp:sp modelId="{2DD5ACCD-C89F-49A0-9E25-F1B8C425723F}">
      <dsp:nvSpPr>
        <dsp:cNvPr id="0" name=""/>
        <dsp:cNvSpPr/>
      </dsp:nvSpPr>
      <dsp:spPr>
        <a:xfrm>
          <a:off x="2057399" y="949431"/>
          <a:ext cx="411480" cy="12127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8E242B-49B5-45AB-AB6E-9BEDA9CEB880}">
      <dsp:nvSpPr>
        <dsp:cNvPr id="0" name=""/>
        <dsp:cNvSpPr/>
      </dsp:nvSpPr>
      <dsp:spPr>
        <a:xfrm>
          <a:off x="2633471" y="949431"/>
          <a:ext cx="5596128" cy="121275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285750" lvl="1" indent="-285750" algn="l" defTabSz="2489200">
            <a:lnSpc>
              <a:spcPct val="90000"/>
            </a:lnSpc>
            <a:spcBef>
              <a:spcPct val="0"/>
            </a:spcBef>
            <a:spcAft>
              <a:spcPct val="15000"/>
            </a:spcAft>
            <a:buChar char="••"/>
          </a:pPr>
          <a:r>
            <a:rPr lang="en-GB" sz="5600" kern="1200" dirty="0"/>
            <a:t>female</a:t>
          </a:r>
        </a:p>
      </dsp:txBody>
      <dsp:txXfrm>
        <a:off x="2633471" y="949431"/>
        <a:ext cx="5596128" cy="1212750"/>
      </dsp:txXfrm>
    </dsp:sp>
    <dsp:sp modelId="{665EFA16-584D-490D-9589-7EA2FD1A8DC4}">
      <dsp:nvSpPr>
        <dsp:cNvPr id="0" name=""/>
        <dsp:cNvSpPr/>
      </dsp:nvSpPr>
      <dsp:spPr>
        <a:xfrm>
          <a:off x="0" y="2415756"/>
          <a:ext cx="2057400" cy="110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8272" tIns="142240" rIns="398272" bIns="142240" numCol="1" spcCol="1270" anchor="ctr" anchorCtr="0">
          <a:noAutofit/>
        </a:bodyPr>
        <a:lstStyle/>
        <a:p>
          <a:pPr lvl="0" algn="r" defTabSz="2489200">
            <a:lnSpc>
              <a:spcPct val="90000"/>
            </a:lnSpc>
            <a:spcBef>
              <a:spcPct val="0"/>
            </a:spcBef>
            <a:spcAft>
              <a:spcPct val="35000"/>
            </a:spcAft>
          </a:pPr>
          <a:r>
            <a:rPr lang="en-GB" sz="5600" kern="1200" dirty="0"/>
            <a:t>40%</a:t>
          </a:r>
        </a:p>
      </dsp:txBody>
      <dsp:txXfrm>
        <a:off x="0" y="2415756"/>
        <a:ext cx="2057400" cy="1108800"/>
      </dsp:txXfrm>
    </dsp:sp>
    <dsp:sp modelId="{DDF02A2A-4F89-4749-9C37-B41B65B0BE5F}">
      <dsp:nvSpPr>
        <dsp:cNvPr id="0" name=""/>
        <dsp:cNvSpPr/>
      </dsp:nvSpPr>
      <dsp:spPr>
        <a:xfrm>
          <a:off x="2057399" y="2363781"/>
          <a:ext cx="411480" cy="12127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7B66A9-4240-4459-98D0-7F5F9A113CE8}">
      <dsp:nvSpPr>
        <dsp:cNvPr id="0" name=""/>
        <dsp:cNvSpPr/>
      </dsp:nvSpPr>
      <dsp:spPr>
        <a:xfrm>
          <a:off x="2633471" y="2363781"/>
          <a:ext cx="5596128" cy="1212750"/>
        </a:xfrm>
        <a:prstGeom prst="rect">
          <a:avLst/>
        </a:prstGeom>
        <a:solidFill>
          <a:srgbClr val="0000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285750" lvl="1" indent="-285750" algn="l" defTabSz="2489200">
            <a:lnSpc>
              <a:spcPct val="90000"/>
            </a:lnSpc>
            <a:spcBef>
              <a:spcPct val="0"/>
            </a:spcBef>
            <a:spcAft>
              <a:spcPct val="15000"/>
            </a:spcAft>
            <a:buChar char="••"/>
          </a:pPr>
          <a:r>
            <a:rPr lang="en-GB" sz="5600" kern="1200" dirty="0"/>
            <a:t>men</a:t>
          </a:r>
        </a:p>
      </dsp:txBody>
      <dsp:txXfrm>
        <a:off x="2633471" y="2363781"/>
        <a:ext cx="5596128" cy="1212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D60CA-E7CF-4807-98B5-675B195F892D}">
      <dsp:nvSpPr>
        <dsp:cNvPr id="0" name=""/>
        <dsp:cNvSpPr/>
      </dsp:nvSpPr>
      <dsp:spPr>
        <a:xfrm>
          <a:off x="0" y="573683"/>
          <a:ext cx="2464593" cy="14787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a:t>Where can funding statements go?</a:t>
          </a:r>
          <a:endParaRPr lang="en-US" sz="2800" kern="1200" dirty="0"/>
        </a:p>
      </dsp:txBody>
      <dsp:txXfrm>
        <a:off x="0" y="573683"/>
        <a:ext cx="2464593" cy="1478756"/>
      </dsp:txXfrm>
    </dsp:sp>
    <dsp:sp modelId="{096CDB01-CF8C-4C5A-99BE-CF6C2AE1E1FB}">
      <dsp:nvSpPr>
        <dsp:cNvPr id="0" name=""/>
        <dsp:cNvSpPr/>
      </dsp:nvSpPr>
      <dsp:spPr>
        <a:xfrm>
          <a:off x="2711053" y="573683"/>
          <a:ext cx="2464593" cy="1478756"/>
        </a:xfrm>
        <a:prstGeom prst="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Pull up at events?</a:t>
          </a:r>
        </a:p>
      </dsp:txBody>
      <dsp:txXfrm>
        <a:off x="2711053" y="573683"/>
        <a:ext cx="2464593" cy="1478756"/>
      </dsp:txXfrm>
    </dsp:sp>
    <dsp:sp modelId="{3DB45C6D-5346-4017-B1C9-AE03C94ABA57}">
      <dsp:nvSpPr>
        <dsp:cNvPr id="0" name=""/>
        <dsp:cNvSpPr/>
      </dsp:nvSpPr>
      <dsp:spPr>
        <a:xfrm>
          <a:off x="5422106" y="573683"/>
          <a:ext cx="2464593" cy="1478756"/>
        </a:xfrm>
        <a:prstGeom prst="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PS in thank you letters</a:t>
          </a:r>
        </a:p>
      </dsp:txBody>
      <dsp:txXfrm>
        <a:off x="5422106" y="573683"/>
        <a:ext cx="2464593" cy="1478756"/>
      </dsp:txXfrm>
    </dsp:sp>
    <dsp:sp modelId="{0BDACCF7-9444-4675-9398-6C117C2330F8}">
      <dsp:nvSpPr>
        <dsp:cNvPr id="0" name=""/>
        <dsp:cNvSpPr/>
      </dsp:nvSpPr>
      <dsp:spPr>
        <a:xfrm>
          <a:off x="0" y="2298898"/>
          <a:ext cx="2464593" cy="1478756"/>
        </a:xfrm>
        <a:prstGeom prst="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Email signatures</a:t>
          </a:r>
        </a:p>
      </dsp:txBody>
      <dsp:txXfrm>
        <a:off x="0" y="2298898"/>
        <a:ext cx="2464593" cy="1478756"/>
      </dsp:txXfrm>
    </dsp:sp>
    <dsp:sp modelId="{604E941D-DA32-4823-AF04-F5DE9314FB4A}">
      <dsp:nvSpPr>
        <dsp:cNvPr id="0" name=""/>
        <dsp:cNvSpPr/>
      </dsp:nvSpPr>
      <dsp:spPr>
        <a:xfrm>
          <a:off x="2711053" y="2298898"/>
          <a:ext cx="2464593" cy="1478756"/>
        </a:xfrm>
        <a:prstGeom prst="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a:t>Banners on website	</a:t>
          </a:r>
        </a:p>
      </dsp:txBody>
      <dsp:txXfrm>
        <a:off x="2711053" y="2298898"/>
        <a:ext cx="2464593" cy="1478756"/>
      </dsp:txXfrm>
    </dsp:sp>
    <dsp:sp modelId="{493A5131-BC64-41D4-8082-13C2F744F550}">
      <dsp:nvSpPr>
        <dsp:cNvPr id="0" name=""/>
        <dsp:cNvSpPr/>
      </dsp:nvSpPr>
      <dsp:spPr>
        <a:xfrm>
          <a:off x="5422106" y="2298898"/>
          <a:ext cx="2464593" cy="1478756"/>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a:t>Welcome packs</a:t>
          </a:r>
        </a:p>
      </dsp:txBody>
      <dsp:txXfrm>
        <a:off x="5422106" y="2298898"/>
        <a:ext cx="2464593" cy="1478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E4A98-A3B8-4D00-BCE7-F408A8E40CDE}">
      <dsp:nvSpPr>
        <dsp:cNvPr id="0" name=""/>
        <dsp:cNvSpPr/>
      </dsp:nvSpPr>
      <dsp:spPr>
        <a:xfrm>
          <a:off x="3083005" y="2461550"/>
          <a:ext cx="2063588" cy="2063588"/>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GB" sz="3300" kern="1200" dirty="0"/>
            <a:t>Family and feelings</a:t>
          </a:r>
        </a:p>
      </dsp:txBody>
      <dsp:txXfrm>
        <a:off x="3385210" y="2763755"/>
        <a:ext cx="1459178" cy="1459178"/>
      </dsp:txXfrm>
    </dsp:sp>
    <dsp:sp modelId="{6421F0E8-DCFC-4CB6-978F-A9C41028B4C8}">
      <dsp:nvSpPr>
        <dsp:cNvPr id="0" name=""/>
        <dsp:cNvSpPr/>
      </dsp:nvSpPr>
      <dsp:spPr>
        <a:xfrm rot="12900000">
          <a:off x="1752980" y="2100207"/>
          <a:ext cx="1584352" cy="588122"/>
        </a:xfrm>
        <a:prstGeom prst="leftArrow">
          <a:avLst>
            <a:gd name="adj1" fmla="val 60000"/>
            <a:gd name="adj2" fmla="val 50000"/>
          </a:avLst>
        </a:prstGeom>
        <a:solidFill>
          <a:srgbClr val="FF6600"/>
        </a:solidFill>
        <a:ln>
          <a:noFill/>
        </a:ln>
        <a:effectLst/>
      </dsp:spPr>
      <dsp:style>
        <a:lnRef idx="0">
          <a:scrgbClr r="0" g="0" b="0"/>
        </a:lnRef>
        <a:fillRef idx="1">
          <a:scrgbClr r="0" g="0" b="0"/>
        </a:fillRef>
        <a:effectRef idx="0">
          <a:scrgbClr r="0" g="0" b="0"/>
        </a:effectRef>
        <a:fontRef idx="minor">
          <a:schemeClr val="lt1"/>
        </a:fontRef>
      </dsp:style>
    </dsp:sp>
    <dsp:sp modelId="{2D58FC55-4EA6-4A4B-A220-8DA4ACBE075F}">
      <dsp:nvSpPr>
        <dsp:cNvPr id="0" name=""/>
        <dsp:cNvSpPr/>
      </dsp:nvSpPr>
      <dsp:spPr>
        <a:xfrm>
          <a:off x="916039" y="1155731"/>
          <a:ext cx="1960408" cy="1568327"/>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GB" sz="3000" kern="1200" dirty="0"/>
            <a:t>Thank you</a:t>
          </a:r>
        </a:p>
      </dsp:txBody>
      <dsp:txXfrm>
        <a:off x="961974" y="1201666"/>
        <a:ext cx="1868538" cy="1476457"/>
      </dsp:txXfrm>
    </dsp:sp>
    <dsp:sp modelId="{D6D46FD2-7538-4972-B74A-D7D4B993FFC3}">
      <dsp:nvSpPr>
        <dsp:cNvPr id="0" name=""/>
        <dsp:cNvSpPr/>
      </dsp:nvSpPr>
      <dsp:spPr>
        <a:xfrm rot="16200000">
          <a:off x="3322623" y="1283102"/>
          <a:ext cx="1584352" cy="588122"/>
        </a:xfrm>
        <a:prstGeom prst="lef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834D208E-30A0-4BE2-92D1-2785218400F8}">
      <dsp:nvSpPr>
        <dsp:cNvPr id="0" name=""/>
        <dsp:cNvSpPr/>
      </dsp:nvSpPr>
      <dsp:spPr>
        <a:xfrm>
          <a:off x="3134595" y="824"/>
          <a:ext cx="1960408" cy="1568327"/>
        </a:xfrm>
        <a:prstGeom prst="roundRect">
          <a:avLst>
            <a:gd name="adj" fmla="val 10000"/>
          </a:avLst>
        </a:prstGeom>
        <a:solidFill>
          <a:srgbClr val="00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GB" sz="3000" kern="1200" dirty="0"/>
            <a:t>Personal experience</a:t>
          </a:r>
        </a:p>
      </dsp:txBody>
      <dsp:txXfrm>
        <a:off x="3180530" y="46759"/>
        <a:ext cx="1868538" cy="1476457"/>
      </dsp:txXfrm>
    </dsp:sp>
    <dsp:sp modelId="{3786343E-5953-4631-BCE8-DEFA0C22A678}">
      <dsp:nvSpPr>
        <dsp:cNvPr id="0" name=""/>
        <dsp:cNvSpPr/>
      </dsp:nvSpPr>
      <dsp:spPr>
        <a:xfrm rot="19500000">
          <a:off x="4892267" y="2100207"/>
          <a:ext cx="1584352" cy="588122"/>
        </a:xfrm>
        <a:prstGeom prst="lef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A8B59A2F-5C07-4AC8-AC4F-A6DD6642C70B}">
      <dsp:nvSpPr>
        <dsp:cNvPr id="0" name=""/>
        <dsp:cNvSpPr/>
      </dsp:nvSpPr>
      <dsp:spPr>
        <a:xfrm>
          <a:off x="5353151" y="1155731"/>
          <a:ext cx="1960408" cy="1568327"/>
        </a:xfrm>
        <a:prstGeom prst="roundRect">
          <a:avLst>
            <a:gd name="adj" fmla="val 10000"/>
          </a:avLst>
        </a:prstGeom>
        <a:solidFill>
          <a:srgbClr val="0000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GB" sz="3000" kern="1200" dirty="0" smtClean="0"/>
            <a:t>please</a:t>
          </a:r>
          <a:endParaRPr lang="en-GB" sz="3000" kern="1200" dirty="0"/>
        </a:p>
      </dsp:txBody>
      <dsp:txXfrm>
        <a:off x="5399086" y="1201666"/>
        <a:ext cx="1868538" cy="14764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34C42-7CD6-4523-9928-9203C6C709DE}">
      <dsp:nvSpPr>
        <dsp:cNvPr id="0" name=""/>
        <dsp:cNvSpPr/>
      </dsp:nvSpPr>
      <dsp:spPr>
        <a:xfrm>
          <a:off x="0" y="4597"/>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A567C7-3DB0-479B-9901-E3B685741D5D}">
      <dsp:nvSpPr>
        <dsp:cNvPr id="0" name=""/>
        <dsp:cNvSpPr/>
      </dsp:nvSpPr>
      <dsp:spPr>
        <a:xfrm>
          <a:off x="296259" y="224956"/>
          <a:ext cx="538654" cy="53865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E8E7B5-375D-4559-98A6-AF0CA845EC20}">
      <dsp:nvSpPr>
        <dsp:cNvPr id="0" name=""/>
        <dsp:cNvSpPr/>
      </dsp:nvSpPr>
      <dsp:spPr>
        <a:xfrm>
          <a:off x="1131174" y="4597"/>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GB" sz="1900" kern="1200" dirty="0"/>
            <a:t>Legacy </a:t>
          </a:r>
          <a:endParaRPr lang="en-US" sz="1900" kern="1200" dirty="0"/>
        </a:p>
      </dsp:txBody>
      <dsp:txXfrm>
        <a:off x="1131174" y="4597"/>
        <a:ext cx="3754028" cy="979371"/>
      </dsp:txXfrm>
    </dsp:sp>
    <dsp:sp modelId="{CC6AF544-EEE5-4F78-9EB2-DA2B7C0C2F4E}">
      <dsp:nvSpPr>
        <dsp:cNvPr id="0" name=""/>
        <dsp:cNvSpPr/>
      </dsp:nvSpPr>
      <dsp:spPr>
        <a:xfrm>
          <a:off x="0" y="1228812"/>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BCE5C1-B108-48DC-A4EF-F99BBF4B9CE3}">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5710B0-46EA-4792-8A01-417346577360}">
      <dsp:nvSpPr>
        <dsp:cNvPr id="0" name=""/>
        <dsp:cNvSpPr/>
      </dsp:nvSpPr>
      <dsp:spPr>
        <a:xfrm>
          <a:off x="1131174" y="1228812"/>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GB" sz="1900" kern="1200" dirty="0"/>
            <a:t>Bequest</a:t>
          </a:r>
          <a:endParaRPr lang="en-US" sz="1900" kern="1200" dirty="0"/>
        </a:p>
      </dsp:txBody>
      <dsp:txXfrm>
        <a:off x="1131174" y="1228812"/>
        <a:ext cx="3754028" cy="979371"/>
      </dsp:txXfrm>
    </dsp:sp>
    <dsp:sp modelId="{9F9113C6-DD61-437E-A82E-087AAE5432F6}">
      <dsp:nvSpPr>
        <dsp:cNvPr id="0" name=""/>
        <dsp:cNvSpPr/>
      </dsp:nvSpPr>
      <dsp:spPr>
        <a:xfrm>
          <a:off x="0" y="2453027"/>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92AB8C-2A64-4577-933B-CCF380B02312}">
      <dsp:nvSpPr>
        <dsp:cNvPr id="0" name=""/>
        <dsp:cNvSpPr/>
      </dsp:nvSpPr>
      <dsp:spPr>
        <a:xfrm>
          <a:off x="296259" y="2673385"/>
          <a:ext cx="538654" cy="53865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060A98-1F46-4093-879F-40E5CE33A666}">
      <dsp:nvSpPr>
        <dsp:cNvPr id="0" name=""/>
        <dsp:cNvSpPr/>
      </dsp:nvSpPr>
      <dsp:spPr>
        <a:xfrm>
          <a:off x="1131174" y="2453027"/>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GB" sz="1900" kern="1200" dirty="0"/>
            <a:t>Pecuniary </a:t>
          </a:r>
          <a:endParaRPr lang="en-US" sz="1900" kern="1200" dirty="0"/>
        </a:p>
      </dsp:txBody>
      <dsp:txXfrm>
        <a:off x="1131174" y="2453027"/>
        <a:ext cx="3754028" cy="979371"/>
      </dsp:txXfrm>
    </dsp:sp>
    <dsp:sp modelId="{833EC1A5-861A-4F9A-BC58-49671218180A}">
      <dsp:nvSpPr>
        <dsp:cNvPr id="0" name=""/>
        <dsp:cNvSpPr/>
      </dsp:nvSpPr>
      <dsp:spPr>
        <a:xfrm>
          <a:off x="0" y="3677241"/>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5A17C8-E3D9-460C-A028-87D2BF963AF9}">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B5A631-A013-43FC-AD45-B589DFC8F6A1}">
      <dsp:nvSpPr>
        <dsp:cNvPr id="0" name=""/>
        <dsp:cNvSpPr/>
      </dsp:nvSpPr>
      <dsp:spPr>
        <a:xfrm>
          <a:off x="1131174" y="3677241"/>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GB" sz="1900" kern="1200" dirty="0"/>
            <a:t>Residuary </a:t>
          </a:r>
          <a:endParaRPr lang="en-US" sz="1900" kern="1200" dirty="0"/>
        </a:p>
      </dsp:txBody>
      <dsp:txXfrm>
        <a:off x="1131174" y="3677241"/>
        <a:ext cx="3754028" cy="979371"/>
      </dsp:txXfrm>
    </dsp:sp>
    <dsp:sp modelId="{B9E097C7-3914-4A54-9999-769B874E2EBB}">
      <dsp:nvSpPr>
        <dsp:cNvPr id="0" name=""/>
        <dsp:cNvSpPr/>
      </dsp:nvSpPr>
      <dsp:spPr>
        <a:xfrm>
          <a:off x="0" y="4901456"/>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0F9D62-268A-4523-8183-09AFE8E106A2}">
      <dsp:nvSpPr>
        <dsp:cNvPr id="0" name=""/>
        <dsp:cNvSpPr/>
      </dsp:nvSpPr>
      <dsp:spPr>
        <a:xfrm>
          <a:off x="296259" y="5121814"/>
          <a:ext cx="538654" cy="538654"/>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D9E4B1-106C-4B90-837D-0BD089B2E7CC}">
      <dsp:nvSpPr>
        <dsp:cNvPr id="0" name=""/>
        <dsp:cNvSpPr/>
      </dsp:nvSpPr>
      <dsp:spPr>
        <a:xfrm>
          <a:off x="1131174" y="4901456"/>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GB" sz="1900" kern="1200" dirty="0"/>
            <a:t>Estate</a:t>
          </a:r>
          <a:endParaRPr lang="en-US" sz="1900" kern="1200" dirty="0"/>
        </a:p>
      </dsp:txBody>
      <dsp:txXfrm>
        <a:off x="1131174" y="4901456"/>
        <a:ext cx="3754028" cy="9793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8AB72-469A-4D03-9F70-9D1EB62D5CDF}">
      <dsp:nvSpPr>
        <dsp:cNvPr id="0" name=""/>
        <dsp:cNvSpPr/>
      </dsp:nvSpPr>
      <dsp:spPr>
        <a:xfrm>
          <a:off x="159247" y="372787"/>
          <a:ext cx="604800" cy="6048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131D0-FF95-47E0-8BF9-8E7AD53AC500}">
      <dsp:nvSpPr>
        <dsp:cNvPr id="0" name=""/>
        <dsp:cNvSpPr/>
      </dsp:nvSpPr>
      <dsp:spPr>
        <a:xfrm>
          <a:off x="286255" y="499795"/>
          <a:ext cx="350784" cy="35078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9B5208-A11D-4628-98E8-3BEB43F19526}">
      <dsp:nvSpPr>
        <dsp:cNvPr id="0" name=""/>
        <dsp:cNvSpPr/>
      </dsp:nvSpPr>
      <dsp:spPr>
        <a:xfrm>
          <a:off x="893647" y="372787"/>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GB" sz="1600" kern="1200" dirty="0"/>
            <a:t>Gift in your Will</a:t>
          </a:r>
          <a:endParaRPr lang="en-US" sz="1600" kern="1200" dirty="0"/>
        </a:p>
      </dsp:txBody>
      <dsp:txXfrm>
        <a:off x="893647" y="372787"/>
        <a:ext cx="1425599" cy="604800"/>
      </dsp:txXfrm>
    </dsp:sp>
    <dsp:sp modelId="{557AE9D9-6A34-46AC-850E-5C8C0E2CBD49}">
      <dsp:nvSpPr>
        <dsp:cNvPr id="0" name=""/>
        <dsp:cNvSpPr/>
      </dsp:nvSpPr>
      <dsp:spPr>
        <a:xfrm>
          <a:off x="2567647" y="372787"/>
          <a:ext cx="604800" cy="6048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86225A-ED4E-4B10-9D83-F16E4BAF4CF2}">
      <dsp:nvSpPr>
        <dsp:cNvPr id="0" name=""/>
        <dsp:cNvSpPr/>
      </dsp:nvSpPr>
      <dsp:spPr>
        <a:xfrm>
          <a:off x="2694655" y="499795"/>
          <a:ext cx="350784" cy="35078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D1BACE-B326-4DEB-BA63-291501B1E5D4}">
      <dsp:nvSpPr>
        <dsp:cNvPr id="0" name=""/>
        <dsp:cNvSpPr/>
      </dsp:nvSpPr>
      <dsp:spPr>
        <a:xfrm>
          <a:off x="3302047" y="372787"/>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GB" sz="1600" kern="1200" dirty="0"/>
            <a:t>Remember our charity in your Will</a:t>
          </a:r>
          <a:endParaRPr lang="en-US" sz="1600" kern="1200" dirty="0"/>
        </a:p>
      </dsp:txBody>
      <dsp:txXfrm>
        <a:off x="3302047" y="372787"/>
        <a:ext cx="1425599" cy="604800"/>
      </dsp:txXfrm>
    </dsp:sp>
    <dsp:sp modelId="{61F2A210-2F16-49DE-BE9D-6E15A4BE3B21}">
      <dsp:nvSpPr>
        <dsp:cNvPr id="0" name=""/>
        <dsp:cNvSpPr/>
      </dsp:nvSpPr>
      <dsp:spPr>
        <a:xfrm>
          <a:off x="4976047" y="372787"/>
          <a:ext cx="604800" cy="6048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EF551B-5281-47CE-82EB-5C62C932A8AF}">
      <dsp:nvSpPr>
        <dsp:cNvPr id="0" name=""/>
        <dsp:cNvSpPr/>
      </dsp:nvSpPr>
      <dsp:spPr>
        <a:xfrm>
          <a:off x="5103054" y="499795"/>
          <a:ext cx="350784" cy="35078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59F603-72D4-4B03-8C1A-514D2DB6FCC5}">
      <dsp:nvSpPr>
        <dsp:cNvPr id="0" name=""/>
        <dsp:cNvSpPr/>
      </dsp:nvSpPr>
      <dsp:spPr>
        <a:xfrm>
          <a:off x="5710447" y="372787"/>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GB" sz="1600" kern="1200" dirty="0"/>
            <a:t>A modest cash sum</a:t>
          </a:r>
          <a:endParaRPr lang="en-US" sz="1600" kern="1200" dirty="0"/>
        </a:p>
      </dsp:txBody>
      <dsp:txXfrm>
        <a:off x="5710447" y="372787"/>
        <a:ext cx="1425599" cy="604800"/>
      </dsp:txXfrm>
    </dsp:sp>
    <dsp:sp modelId="{2050437A-BB38-4EE2-8197-E4CE2F9FBF4C}">
      <dsp:nvSpPr>
        <dsp:cNvPr id="0" name=""/>
        <dsp:cNvSpPr/>
      </dsp:nvSpPr>
      <dsp:spPr>
        <a:xfrm>
          <a:off x="159247" y="1636974"/>
          <a:ext cx="604800" cy="6048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552D57-5565-43F2-8AAA-3A5AC18F1AEF}">
      <dsp:nvSpPr>
        <dsp:cNvPr id="0" name=""/>
        <dsp:cNvSpPr/>
      </dsp:nvSpPr>
      <dsp:spPr>
        <a:xfrm>
          <a:off x="286255" y="1763982"/>
          <a:ext cx="350784" cy="350784"/>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0B86C5-DF5B-408E-A812-5EF16C25CD87}">
      <dsp:nvSpPr>
        <dsp:cNvPr id="0" name=""/>
        <dsp:cNvSpPr/>
      </dsp:nvSpPr>
      <dsp:spPr>
        <a:xfrm>
          <a:off x="893647" y="1636974"/>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GB" sz="1600" kern="1200" dirty="0"/>
            <a:t>A small % in your Will – even 1% can make a difference</a:t>
          </a:r>
          <a:endParaRPr lang="en-US" sz="1600" kern="1200" dirty="0"/>
        </a:p>
      </dsp:txBody>
      <dsp:txXfrm>
        <a:off x="893647" y="1636974"/>
        <a:ext cx="1425599" cy="604800"/>
      </dsp:txXfrm>
    </dsp:sp>
    <dsp:sp modelId="{DB63CF42-F6A1-410B-BE55-71D2C397D857}">
      <dsp:nvSpPr>
        <dsp:cNvPr id="0" name=""/>
        <dsp:cNvSpPr/>
      </dsp:nvSpPr>
      <dsp:spPr>
        <a:xfrm>
          <a:off x="2567647" y="1636974"/>
          <a:ext cx="604800" cy="6048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41E2C2-6860-472B-99EE-23EBA648D643}">
      <dsp:nvSpPr>
        <dsp:cNvPr id="0" name=""/>
        <dsp:cNvSpPr/>
      </dsp:nvSpPr>
      <dsp:spPr>
        <a:xfrm>
          <a:off x="2694655" y="1763982"/>
          <a:ext cx="350784" cy="350784"/>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5C4E6F-F0C1-42A7-9A62-1004855D97F3}">
      <dsp:nvSpPr>
        <dsp:cNvPr id="0" name=""/>
        <dsp:cNvSpPr/>
      </dsp:nvSpPr>
      <dsp:spPr>
        <a:xfrm>
          <a:off x="3302047" y="1636974"/>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100000"/>
            </a:lnSpc>
            <a:spcBef>
              <a:spcPct val="0"/>
            </a:spcBef>
            <a:spcAft>
              <a:spcPct val="35000"/>
            </a:spcAft>
          </a:pPr>
          <a:r>
            <a:rPr lang="en-GB" sz="1700" kern="1200" dirty="0"/>
            <a:t>Future generations</a:t>
          </a:r>
          <a:endParaRPr lang="en-US" sz="1700" kern="1200" dirty="0"/>
        </a:p>
      </dsp:txBody>
      <dsp:txXfrm>
        <a:off x="3302047" y="1636974"/>
        <a:ext cx="1425599" cy="604800"/>
      </dsp:txXfrm>
    </dsp:sp>
    <dsp:sp modelId="{D61E3843-2B2F-4D4B-8D9F-D5C19FD01B10}">
      <dsp:nvSpPr>
        <dsp:cNvPr id="0" name=""/>
        <dsp:cNvSpPr/>
      </dsp:nvSpPr>
      <dsp:spPr>
        <a:xfrm>
          <a:off x="4976047" y="1636974"/>
          <a:ext cx="604800" cy="6048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738E1E-6768-4C36-8B31-CF1C7F967A23}">
      <dsp:nvSpPr>
        <dsp:cNvPr id="0" name=""/>
        <dsp:cNvSpPr/>
      </dsp:nvSpPr>
      <dsp:spPr>
        <a:xfrm>
          <a:off x="5103055" y="1763982"/>
          <a:ext cx="350784" cy="350784"/>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141FC0-BE0E-45A3-B25D-147F3FC90CDF}">
      <dsp:nvSpPr>
        <dsp:cNvPr id="0" name=""/>
        <dsp:cNvSpPr/>
      </dsp:nvSpPr>
      <dsp:spPr>
        <a:xfrm>
          <a:off x="5710447" y="1636974"/>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100000"/>
            </a:lnSpc>
            <a:spcBef>
              <a:spcPct val="0"/>
            </a:spcBef>
            <a:spcAft>
              <a:spcPct val="35000"/>
            </a:spcAft>
          </a:pPr>
          <a:r>
            <a:rPr lang="en-GB" sz="1700" kern="1200" dirty="0"/>
            <a:t>Those following in our footsteps</a:t>
          </a:r>
          <a:endParaRPr lang="en-US" sz="1700" kern="1200" dirty="0"/>
        </a:p>
      </dsp:txBody>
      <dsp:txXfrm>
        <a:off x="5710447" y="1636974"/>
        <a:ext cx="1425599" cy="604800"/>
      </dsp:txXfrm>
    </dsp:sp>
    <dsp:sp modelId="{136DF72D-6976-4196-97BD-2089458793F2}">
      <dsp:nvSpPr>
        <dsp:cNvPr id="0" name=""/>
        <dsp:cNvSpPr/>
      </dsp:nvSpPr>
      <dsp:spPr>
        <a:xfrm>
          <a:off x="159247" y="2901161"/>
          <a:ext cx="604800" cy="6048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22050C-DFAB-4D3F-87B4-D97088F788F2}">
      <dsp:nvSpPr>
        <dsp:cNvPr id="0" name=""/>
        <dsp:cNvSpPr/>
      </dsp:nvSpPr>
      <dsp:spPr>
        <a:xfrm>
          <a:off x="286255" y="3028169"/>
          <a:ext cx="350784" cy="350784"/>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17C41E-CD8A-4637-84C9-59AF8EB986D6}">
      <dsp:nvSpPr>
        <dsp:cNvPr id="0" name=""/>
        <dsp:cNvSpPr/>
      </dsp:nvSpPr>
      <dsp:spPr>
        <a:xfrm>
          <a:off x="893647" y="2901161"/>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100000"/>
            </a:lnSpc>
            <a:spcBef>
              <a:spcPct val="0"/>
            </a:spcBef>
            <a:spcAft>
              <a:spcPct val="35000"/>
            </a:spcAft>
          </a:pPr>
          <a:r>
            <a:rPr lang="en-GB" sz="1700" kern="1200" dirty="0"/>
            <a:t>You will be remembered</a:t>
          </a:r>
          <a:endParaRPr lang="en-US" sz="1700" kern="1200" dirty="0"/>
        </a:p>
      </dsp:txBody>
      <dsp:txXfrm>
        <a:off x="893647" y="2901161"/>
        <a:ext cx="1425599" cy="604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4ADFB-F501-4AD0-A413-F54F8761D652}">
      <dsp:nvSpPr>
        <dsp:cNvPr id="0" name=""/>
        <dsp:cNvSpPr/>
      </dsp:nvSpPr>
      <dsp:spPr>
        <a:xfrm>
          <a:off x="0" y="4597"/>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5A71C12-9D82-49B9-94A8-FF0C581926B0}">
      <dsp:nvSpPr>
        <dsp:cNvPr id="0" name=""/>
        <dsp:cNvSpPr/>
      </dsp:nvSpPr>
      <dsp:spPr>
        <a:xfrm>
          <a:off x="296259" y="224956"/>
          <a:ext cx="538654" cy="53865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0B33829-55CE-439C-8E40-9DE9B67C627E}">
      <dsp:nvSpPr>
        <dsp:cNvPr id="0" name=""/>
        <dsp:cNvSpPr/>
      </dsp:nvSpPr>
      <dsp:spPr>
        <a:xfrm>
          <a:off x="1131174" y="4597"/>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GB" sz="1900" kern="1200" dirty="0"/>
            <a:t>How much do you know about our charity?</a:t>
          </a:r>
          <a:endParaRPr lang="en-US" sz="1900" kern="1200" dirty="0"/>
        </a:p>
      </dsp:txBody>
      <dsp:txXfrm>
        <a:off x="1131174" y="4597"/>
        <a:ext cx="3754028" cy="979371"/>
      </dsp:txXfrm>
    </dsp:sp>
    <dsp:sp modelId="{AB7903F8-01D2-4380-AB01-856D74EBFC0F}">
      <dsp:nvSpPr>
        <dsp:cNvPr id="0" name=""/>
        <dsp:cNvSpPr/>
      </dsp:nvSpPr>
      <dsp:spPr>
        <a:xfrm>
          <a:off x="0" y="1228812"/>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2C776CD-F409-4AB8-B52A-0C8E23F015CA}">
      <dsp:nvSpPr>
        <dsp:cNvPr id="0" name=""/>
        <dsp:cNvSpPr/>
      </dsp:nvSpPr>
      <dsp:spPr>
        <a:xfrm>
          <a:off x="296259" y="1449171"/>
          <a:ext cx="538654" cy="538654"/>
        </a:xfrm>
        <a:prstGeom prst="rect">
          <a:avLst/>
        </a:prstGeom>
        <a:blipFill>
          <a:blip xmlns:r="http://schemas.openxmlformats.org/officeDocument/2006/relationships" r:embed="rId2" cstate="hqprint">
            <a:extLst>
              <a:ext uri="{28A0092B-C50C-407E-A947-70E740481C1C}">
                <a14:useLocalDpi xmlns:a14="http://schemas.microsoft.com/office/drawing/2010/main" val="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1180B40-D757-4B6A-BB2E-7DD72C053576}">
      <dsp:nvSpPr>
        <dsp:cNvPr id="0" name=""/>
        <dsp:cNvSpPr/>
      </dsp:nvSpPr>
      <dsp:spPr>
        <a:xfrm>
          <a:off x="1131174" y="1228812"/>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GB" sz="1900" kern="1200" dirty="0"/>
            <a:t>Do you know where we get our money from?</a:t>
          </a:r>
          <a:endParaRPr lang="en-US" sz="1900" kern="1200" dirty="0"/>
        </a:p>
      </dsp:txBody>
      <dsp:txXfrm>
        <a:off x="1131174" y="1228812"/>
        <a:ext cx="3754028" cy="979371"/>
      </dsp:txXfrm>
    </dsp:sp>
    <dsp:sp modelId="{FC5D54AB-5FBF-4618-B34B-BCCBFFED0842}">
      <dsp:nvSpPr>
        <dsp:cNvPr id="0" name=""/>
        <dsp:cNvSpPr/>
      </dsp:nvSpPr>
      <dsp:spPr>
        <a:xfrm>
          <a:off x="0" y="2453027"/>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E550A99-0885-42B7-BCB1-134094559255}">
      <dsp:nvSpPr>
        <dsp:cNvPr id="0" name=""/>
        <dsp:cNvSpPr/>
      </dsp:nvSpPr>
      <dsp:spPr>
        <a:xfrm>
          <a:off x="296259" y="2673385"/>
          <a:ext cx="538654" cy="53865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6AFB524-CDD5-4B02-BB25-B9B62FF7098A}">
      <dsp:nvSpPr>
        <dsp:cNvPr id="0" name=""/>
        <dsp:cNvSpPr/>
      </dsp:nvSpPr>
      <dsp:spPr>
        <a:xfrm>
          <a:off x="1131174" y="2453027"/>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US" sz="1900" kern="1200" dirty="0"/>
            <a:t>Where (or how) do you think we support people/animals etc?  </a:t>
          </a:r>
        </a:p>
      </dsp:txBody>
      <dsp:txXfrm>
        <a:off x="1131174" y="2453027"/>
        <a:ext cx="3754028" cy="979371"/>
      </dsp:txXfrm>
    </dsp:sp>
    <dsp:sp modelId="{A55F4195-4A0E-4F0C-826D-44532C37B3ED}">
      <dsp:nvSpPr>
        <dsp:cNvPr id="0" name=""/>
        <dsp:cNvSpPr/>
      </dsp:nvSpPr>
      <dsp:spPr>
        <a:xfrm>
          <a:off x="0" y="3677241"/>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A8D3E75-5FEA-44D6-9031-8DCEADF84FEC}">
      <dsp:nvSpPr>
        <dsp:cNvPr id="0" name=""/>
        <dsp:cNvSpPr/>
      </dsp:nvSpPr>
      <dsp:spPr>
        <a:xfrm>
          <a:off x="296259" y="3897600"/>
          <a:ext cx="538654" cy="538654"/>
        </a:xfrm>
        <a:prstGeom prst="rect">
          <a:avLst/>
        </a:prstGeom>
        <a:blipFill>
          <a:blip xmlns:r="http://schemas.openxmlformats.org/officeDocument/2006/relationships" r:embed="rId4" cstate="hqprint">
            <a:extLst>
              <a:ext uri="{28A0092B-C50C-407E-A947-70E740481C1C}">
                <a14:useLocalDpi xmlns:a14="http://schemas.microsoft.com/office/drawing/2010/main" val="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B2D5290-5E47-4F45-BC4B-5EE226D37B93}">
      <dsp:nvSpPr>
        <dsp:cNvPr id="0" name=""/>
        <dsp:cNvSpPr/>
      </dsp:nvSpPr>
      <dsp:spPr>
        <a:xfrm>
          <a:off x="1131174" y="3677241"/>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GB" sz="1900" kern="1200" dirty="0"/>
            <a:t>Tell me more about how you like to support charities?</a:t>
          </a:r>
          <a:endParaRPr lang="en-US" sz="1900" kern="1200" dirty="0"/>
        </a:p>
      </dsp:txBody>
      <dsp:txXfrm>
        <a:off x="1131174" y="3677241"/>
        <a:ext cx="3754028" cy="979371"/>
      </dsp:txXfrm>
    </dsp:sp>
    <dsp:sp modelId="{1D267883-A12B-4F68-ACD6-FDF73E8C12BC}">
      <dsp:nvSpPr>
        <dsp:cNvPr id="0" name=""/>
        <dsp:cNvSpPr/>
      </dsp:nvSpPr>
      <dsp:spPr>
        <a:xfrm>
          <a:off x="0" y="4901456"/>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3DB54B1-89E3-4C75-AF7B-BF4FA7D38F61}">
      <dsp:nvSpPr>
        <dsp:cNvPr id="0" name=""/>
        <dsp:cNvSpPr/>
      </dsp:nvSpPr>
      <dsp:spPr>
        <a:xfrm>
          <a:off x="296259" y="5121814"/>
          <a:ext cx="538654" cy="53865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11466BB-4D77-4501-A972-B487E1C0887F}">
      <dsp:nvSpPr>
        <dsp:cNvPr id="0" name=""/>
        <dsp:cNvSpPr/>
      </dsp:nvSpPr>
      <dsp:spPr>
        <a:xfrm>
          <a:off x="1131174" y="4901456"/>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US" sz="1900" kern="1200" dirty="0"/>
            <a:t>How do you feel about a gift in your Will to our charity?</a:t>
          </a:r>
        </a:p>
      </dsp:txBody>
      <dsp:txXfrm>
        <a:off x="1131174" y="4901456"/>
        <a:ext cx="3754028" cy="9793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491E8-9F05-48CB-BA97-B457C3502729}">
      <dsp:nvSpPr>
        <dsp:cNvPr id="0" name=""/>
        <dsp:cNvSpPr/>
      </dsp:nvSpPr>
      <dsp:spPr>
        <a:xfrm>
          <a:off x="523156" y="55956"/>
          <a:ext cx="4090223" cy="198900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en-GB" sz="5000" kern="1200" dirty="0"/>
            <a:t>It could not be easier</a:t>
          </a:r>
          <a:endParaRPr lang="en-US" sz="5000" kern="1200" dirty="0"/>
        </a:p>
      </dsp:txBody>
      <dsp:txXfrm>
        <a:off x="620251" y="153051"/>
        <a:ext cx="3896033" cy="1794810"/>
      </dsp:txXfrm>
    </dsp:sp>
    <dsp:sp modelId="{C719895A-F9B2-4074-A67C-D398A97D1458}">
      <dsp:nvSpPr>
        <dsp:cNvPr id="0" name=""/>
        <dsp:cNvSpPr/>
      </dsp:nvSpPr>
      <dsp:spPr>
        <a:xfrm>
          <a:off x="0" y="2044957"/>
          <a:ext cx="5136536" cy="31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085" tIns="63500" rIns="355600" bIns="63500" numCol="1" spcCol="1270" anchor="t" anchorCtr="0">
          <a:noAutofit/>
        </a:bodyPr>
        <a:lstStyle/>
        <a:p>
          <a:pPr marL="285750" lvl="1" indent="-285750" algn="l" defTabSz="1733550">
            <a:lnSpc>
              <a:spcPct val="90000"/>
            </a:lnSpc>
            <a:spcBef>
              <a:spcPct val="0"/>
            </a:spcBef>
            <a:spcAft>
              <a:spcPct val="20000"/>
            </a:spcAft>
            <a:buChar char="••"/>
          </a:pPr>
          <a:r>
            <a:rPr lang="en-GB" sz="3900" kern="1200" dirty="0"/>
            <a:t>Name of our charity:</a:t>
          </a:r>
          <a:endParaRPr lang="en-US" sz="3900" kern="1200" dirty="0"/>
        </a:p>
        <a:p>
          <a:pPr marL="285750" lvl="1" indent="-285750" algn="l" defTabSz="1733550">
            <a:lnSpc>
              <a:spcPct val="90000"/>
            </a:lnSpc>
            <a:spcBef>
              <a:spcPct val="0"/>
            </a:spcBef>
            <a:spcAft>
              <a:spcPct val="20000"/>
            </a:spcAft>
            <a:buChar char="••"/>
          </a:pPr>
          <a:r>
            <a:rPr lang="en-GB" sz="3900" kern="1200" dirty="0"/>
            <a:t>Registered Charity Number:</a:t>
          </a:r>
          <a:endParaRPr lang="en-US" sz="3900" kern="1200" dirty="0"/>
        </a:p>
        <a:p>
          <a:pPr marL="285750" lvl="1" indent="-285750" algn="l" defTabSz="1733550">
            <a:lnSpc>
              <a:spcPct val="90000"/>
            </a:lnSpc>
            <a:spcBef>
              <a:spcPct val="0"/>
            </a:spcBef>
            <a:spcAft>
              <a:spcPct val="20000"/>
            </a:spcAft>
            <a:buChar char="••"/>
          </a:pPr>
          <a:r>
            <a:rPr lang="en-US" sz="3900" kern="1200" dirty="0"/>
            <a:t>Only decision: size and type of gift</a:t>
          </a:r>
        </a:p>
      </dsp:txBody>
      <dsp:txXfrm>
        <a:off x="0" y="2044957"/>
        <a:ext cx="5136536" cy="310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68B28-3149-467D-8240-C62D91C99408}" type="datetimeFigureOut">
              <a:rPr lang="en-GB" smtClean="0"/>
              <a:t>30/09/2022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0506F-7322-4A69-B5F5-ED45558A1D27}" type="slidenum">
              <a:rPr lang="en-GB" smtClean="0"/>
              <a:t>‹#›</a:t>
            </a:fld>
            <a:endParaRPr lang="en-GB" dirty="0"/>
          </a:p>
        </p:txBody>
      </p:sp>
    </p:spTree>
    <p:extLst>
      <p:ext uri="{BB962C8B-B14F-4D97-AF65-F5344CB8AC3E}">
        <p14:creationId xmlns:p14="http://schemas.microsoft.com/office/powerpoint/2010/main" val="385805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fld id="{85F5DFB7-A2D6-41B1-8E6E-FED7E6AC8F04}"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t>1</a:t>
            </a:fld>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Image Placeholder 5">
            <a:extLst>
              <a:ext uri="{FF2B5EF4-FFF2-40B4-BE49-F238E27FC236}">
                <a16:creationId xmlns:a16="http://schemas.microsoft.com/office/drawing/2014/main" id="{A85B4599-6CE1-46E9-8054-D558CABBBD7C}"/>
              </a:ext>
            </a:extLst>
          </p:cNvPr>
          <p:cNvSpPr>
            <a:spLocks noGrp="1" noRot="1" noChangeAspect="1"/>
          </p:cNvSpPr>
          <p:nvPr>
            <p:ph type="sldImg"/>
          </p:nvPr>
        </p:nvSpPr>
        <p:spPr>
          <a:xfrm>
            <a:off x="427038" y="431800"/>
            <a:ext cx="5943600" cy="3343275"/>
          </a:xfrm>
        </p:spPr>
      </p:sp>
      <p:sp>
        <p:nvSpPr>
          <p:cNvPr id="7" name="Notes Placeholder 6">
            <a:extLst>
              <a:ext uri="{FF2B5EF4-FFF2-40B4-BE49-F238E27FC236}">
                <a16:creationId xmlns:a16="http://schemas.microsoft.com/office/drawing/2014/main" id="{34F1D930-C577-4B68-B19E-8BB66558C945}"/>
              </a:ext>
            </a:extLst>
          </p:cNvPr>
          <p:cNvSpPr>
            <a:spLocks noGrp="1"/>
          </p:cNvSpPr>
          <p:nvPr>
            <p:ph type="body" idx="1"/>
          </p:nvPr>
        </p:nvSpPr>
        <p:spPr/>
        <p:txBody>
          <a:bodyPr/>
          <a:lstStyle/>
          <a:p>
            <a:endParaRPr lang="en-GB"/>
          </a:p>
        </p:txBody>
      </p:sp>
      <p:sp>
        <p:nvSpPr>
          <p:cNvPr id="8" name="Footer Placeholder 7">
            <a:extLst>
              <a:ext uri="{FF2B5EF4-FFF2-40B4-BE49-F238E27FC236}">
                <a16:creationId xmlns:a16="http://schemas.microsoft.com/office/drawing/2014/main" id="{74292621-A92D-4321-861F-CAD83D46E617}"/>
              </a:ext>
            </a:extLst>
          </p:cNvPr>
          <p:cNvSpPr>
            <a:spLocks noGrp="1"/>
          </p:cNvSpPr>
          <p:nvPr>
            <p:ph type="ftr" sz="quarter" idx="4"/>
          </p:nvPr>
        </p:nvSpPr>
        <p:spPr/>
        <p:txBody>
          <a:bodyPr/>
          <a:lstStyle/>
          <a:p>
            <a:pPr marL="0" marR="0" lvl="0" indent="0" algn="l"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r>
              <a:rPr kumimoji="0" lang="en-GB" sz="900" b="0" i="0" u="none" strike="noStrike" kern="1200" cap="none" spc="0" normalizeH="0" baseline="0" noProof="0">
                <a:ln>
                  <a:noFill/>
                </a:ln>
                <a:solidFill>
                  <a:prstClr val="white"/>
                </a:solidFill>
                <a:effectLst/>
                <a:uLnTx/>
                <a:uFillTx/>
                <a:latin typeface="Arial"/>
                <a:ea typeface="+mn-ea"/>
                <a:cs typeface="+mn-cs"/>
              </a:rPr>
              <a:t>&lt;To edit this footer textbox, go to Insert then Header &amp; Footer&gt;</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4753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fld id="{5D320E92-AD7B-42AB-8CE4-01B657C43A02}"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t>2</a:t>
            </a:fld>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Image Placeholder 5">
            <a:extLst>
              <a:ext uri="{FF2B5EF4-FFF2-40B4-BE49-F238E27FC236}">
                <a16:creationId xmlns:a16="http://schemas.microsoft.com/office/drawing/2014/main" id="{FA5E8573-7651-478D-86E3-27B915E65A63}"/>
              </a:ext>
            </a:extLst>
          </p:cNvPr>
          <p:cNvSpPr>
            <a:spLocks noGrp="1" noRot="1" noChangeAspect="1"/>
          </p:cNvSpPr>
          <p:nvPr>
            <p:ph type="sldImg"/>
          </p:nvPr>
        </p:nvSpPr>
        <p:spPr>
          <a:xfrm>
            <a:off x="427038" y="431800"/>
            <a:ext cx="5943600" cy="3343275"/>
          </a:xfrm>
        </p:spPr>
      </p:sp>
      <p:sp>
        <p:nvSpPr>
          <p:cNvPr id="7" name="Notes Placeholder 6">
            <a:extLst>
              <a:ext uri="{FF2B5EF4-FFF2-40B4-BE49-F238E27FC236}">
                <a16:creationId xmlns:a16="http://schemas.microsoft.com/office/drawing/2014/main" id="{B4CAD029-4C8C-490E-ABBC-1A0B848FA62E}"/>
              </a:ext>
            </a:extLst>
          </p:cNvPr>
          <p:cNvSpPr>
            <a:spLocks noGrp="1"/>
          </p:cNvSpPr>
          <p:nvPr>
            <p:ph type="body" idx="1"/>
          </p:nvPr>
        </p:nvSpPr>
        <p:spPr/>
        <p:txBody>
          <a:bodyPr/>
          <a:lstStyle/>
          <a:p>
            <a:pPr marL="171450" indent="-171450">
              <a:buFont typeface="Arial" panose="020B0604020202020204" pitchFamily="34" charset="0"/>
              <a:buChar char="•"/>
            </a:pPr>
            <a:r>
              <a:rPr lang="en-GB" dirty="0" smtClean="0"/>
              <a:t>I’d</a:t>
            </a:r>
            <a:r>
              <a:rPr lang="en-GB" baseline="0" dirty="0" smtClean="0"/>
              <a:t> like to welcome you to today’s webinar – </a:t>
            </a:r>
            <a:r>
              <a:rPr lang="en-GB" baseline="0" dirty="0" smtClean="0"/>
              <a:t>Legacy fundraising. </a:t>
            </a:r>
            <a:r>
              <a:rPr lang="en-GB" baseline="0" dirty="0" smtClean="0"/>
              <a:t>Thanks for taking the time to join us. </a:t>
            </a:r>
          </a:p>
          <a:p>
            <a:pPr marL="171450" indent="-171450">
              <a:buFont typeface="Arial" panose="020B0604020202020204" pitchFamily="34" charset="0"/>
              <a:buChar char="•"/>
            </a:pPr>
            <a:r>
              <a:rPr lang="en-GB" dirty="0" smtClean="0"/>
              <a:t>Today’s session will be an hour and a half</a:t>
            </a:r>
            <a:r>
              <a:rPr lang="en-GB" baseline="0" dirty="0" smtClean="0"/>
              <a:t> – I’m just going to give a quick introduction then pass over to our fundraising expert </a:t>
            </a:r>
            <a:r>
              <a:rPr lang="en-GB" baseline="0" dirty="0" smtClean="0"/>
              <a:t>Richard </a:t>
            </a:r>
            <a:r>
              <a:rPr lang="en-GB" baseline="0" dirty="0" smtClean="0"/>
              <a:t>who will be running the session.</a:t>
            </a:r>
          </a:p>
          <a:p>
            <a:pPr marL="171450" indent="-171450">
              <a:buFont typeface="Arial" panose="020B0604020202020204" pitchFamily="34" charset="0"/>
              <a:buChar char="•"/>
            </a:pPr>
            <a:r>
              <a:rPr lang="en-GB" dirty="0" smtClean="0"/>
              <a:t>A</a:t>
            </a:r>
            <a:r>
              <a:rPr lang="en-GB" baseline="0" dirty="0" smtClean="0"/>
              <a:t> f</a:t>
            </a:r>
            <a:r>
              <a:rPr lang="en-GB" dirty="0" smtClean="0"/>
              <a:t>ew</a:t>
            </a:r>
            <a:r>
              <a:rPr lang="en-GB" baseline="0" dirty="0" smtClean="0"/>
              <a:t> housekeeping points to start with:</a:t>
            </a:r>
          </a:p>
          <a:p>
            <a:pPr marL="350838" lvl="1" indent="-171450">
              <a:buFont typeface="Arial" panose="020B0604020202020204" pitchFamily="34" charset="0"/>
              <a:buChar char="•"/>
            </a:pPr>
            <a:r>
              <a:rPr lang="en-GB" dirty="0" smtClean="0"/>
              <a:t>Please do use the chat function –</a:t>
            </a:r>
            <a:r>
              <a:rPr lang="en-GB" baseline="0" dirty="0" smtClean="0"/>
              <a:t> it’s a great tool to network, share ideas and thoughts throughout the session. In previous webinars it’s been fantastic to see charities sharing top tips in the comments, so please do feel free to introduce yourself in the chat now.  I know we have a wide range of charities joining so it would be great to hear about all the different causes represented and where you are from. </a:t>
            </a:r>
            <a:endParaRPr lang="en-GB" dirty="0" smtClean="0"/>
          </a:p>
          <a:p>
            <a:pPr marL="350838" lvl="1" indent="-171450">
              <a:buFont typeface="Arial" panose="020B0604020202020204" pitchFamily="34" charset="0"/>
              <a:buChar char="•"/>
            </a:pPr>
            <a:r>
              <a:rPr lang="en-GB" dirty="0" smtClean="0"/>
              <a:t>If you have any questions, please add these to the</a:t>
            </a:r>
            <a:r>
              <a:rPr lang="en-GB" baseline="0" dirty="0" smtClean="0"/>
              <a:t> Q&amp;A button. </a:t>
            </a:r>
            <a:r>
              <a:rPr lang="en-GB" baseline="0" dirty="0" smtClean="0"/>
              <a:t>Chris </a:t>
            </a:r>
            <a:r>
              <a:rPr lang="en-GB" baseline="0" dirty="0" smtClean="0"/>
              <a:t>will try to pick up a few of these at the end. So comments in the comments section and specific questions in the Q&amp;A. </a:t>
            </a:r>
          </a:p>
          <a:p>
            <a:pPr marL="350838" lvl="1" indent="-171450">
              <a:buFont typeface="Arial" panose="020B0604020202020204" pitchFamily="34" charset="0"/>
              <a:buChar char="•"/>
            </a:pPr>
            <a:r>
              <a:rPr lang="en-GB" dirty="0" smtClean="0"/>
              <a:t>This</a:t>
            </a:r>
            <a:r>
              <a:rPr lang="en-GB" baseline="0" dirty="0" smtClean="0"/>
              <a:t> webinar is being recorded – so don’t worry if you miss anything - it will all be available to watch back on the Benefact fundraising hub afterwards. The slides will also be available on the hub afterwards.   </a:t>
            </a:r>
          </a:p>
          <a:p>
            <a:pPr marL="350838" lvl="1" indent="-171450">
              <a:buFont typeface="Arial" panose="020B0604020202020204" pitchFamily="34" charset="0"/>
              <a:buChar char="•"/>
            </a:pPr>
            <a:endParaRPr lang="en-GB" baseline="0" dirty="0" smtClean="0"/>
          </a:p>
          <a:p>
            <a:pPr marL="171450" lvl="0" indent="-171450">
              <a:buFont typeface="Arial" panose="020B0604020202020204" pitchFamily="34" charset="0"/>
              <a:buChar char="•"/>
            </a:pPr>
            <a:endParaRPr lang="en-GB" baseline="0" dirty="0" smtClean="0"/>
          </a:p>
          <a:p>
            <a:pPr marL="171450" lvl="0" indent="-171450">
              <a:buFont typeface="Arial" panose="020B0604020202020204" pitchFamily="34" charset="0"/>
              <a:buChar char="•"/>
            </a:pPr>
            <a:r>
              <a:rPr lang="en-GB" baseline="0" dirty="0" smtClean="0"/>
              <a:t>To start with I’d like to give some context about who we are for those of you who don’t us. We are the Benefact Group – made up of around 20 different specialist financial services businesses – with one common aim: to give to good causes like yours.  </a:t>
            </a:r>
          </a:p>
          <a:p>
            <a:pPr marL="171450" lvl="0" indent="-171450">
              <a:buFont typeface="Arial" panose="020B0604020202020204" pitchFamily="34" charset="0"/>
              <a:buChar char="•"/>
            </a:pPr>
            <a:r>
              <a:rPr lang="en-GB" baseline="0" dirty="0" smtClean="0"/>
              <a:t>We’re owned by a charitable trust, Benefact Trust (formally known as </a:t>
            </a:r>
            <a:r>
              <a:rPr lang="en-GB" baseline="0" dirty="0" err="1" smtClean="0"/>
              <a:t>Allchurches</a:t>
            </a:r>
            <a:r>
              <a:rPr lang="en-GB" baseline="0" dirty="0" smtClean="0"/>
              <a:t> Trust), which means our purpose really is different – we’re generating profits so we can give them away. </a:t>
            </a:r>
          </a:p>
        </p:txBody>
      </p:sp>
      <p:sp>
        <p:nvSpPr>
          <p:cNvPr id="8" name="Footer Placeholder 7">
            <a:extLst>
              <a:ext uri="{FF2B5EF4-FFF2-40B4-BE49-F238E27FC236}">
                <a16:creationId xmlns:a16="http://schemas.microsoft.com/office/drawing/2014/main" id="{1FF92C1F-5672-4C78-9B0F-0A4C492E32DE}"/>
              </a:ext>
            </a:extLst>
          </p:cNvPr>
          <p:cNvSpPr>
            <a:spLocks noGrp="1"/>
          </p:cNvSpPr>
          <p:nvPr>
            <p:ph type="ftr" sz="quarter" idx="4"/>
          </p:nvPr>
        </p:nvSpPr>
        <p:spPr/>
        <p:txBody>
          <a:bodyPr/>
          <a:lstStyle/>
          <a:p>
            <a:pPr marL="0" marR="0" lvl="0" indent="0" algn="l"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r>
              <a:rPr kumimoji="0" lang="en-GB" sz="900" b="0" i="0" u="none" strike="noStrike" kern="1200" cap="none" spc="0" normalizeH="0" baseline="0" noProof="0">
                <a:ln>
                  <a:noFill/>
                </a:ln>
                <a:solidFill>
                  <a:prstClr val="white"/>
                </a:solidFill>
                <a:effectLst/>
                <a:uLnTx/>
                <a:uFillTx/>
                <a:latin typeface="Arial"/>
                <a:ea typeface="+mn-ea"/>
                <a:cs typeface="+mn-cs"/>
              </a:rPr>
              <a:t>&lt;To edit this footer textbox, go to Insert then Header &amp; Footer&gt;</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90259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fld id="{5D320E92-AD7B-42AB-8CE4-01B657C43A02}"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t>3</a:t>
            </a:fld>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Image Placeholder 5">
            <a:extLst>
              <a:ext uri="{FF2B5EF4-FFF2-40B4-BE49-F238E27FC236}">
                <a16:creationId xmlns:a16="http://schemas.microsoft.com/office/drawing/2014/main" id="{FA5E8573-7651-478D-86E3-27B915E65A63}"/>
              </a:ext>
            </a:extLst>
          </p:cNvPr>
          <p:cNvSpPr>
            <a:spLocks noGrp="1" noRot="1" noChangeAspect="1"/>
          </p:cNvSpPr>
          <p:nvPr>
            <p:ph type="sldImg"/>
          </p:nvPr>
        </p:nvSpPr>
        <p:spPr>
          <a:xfrm>
            <a:off x="427038" y="431800"/>
            <a:ext cx="5943600" cy="3343275"/>
          </a:xfrm>
        </p:spPr>
      </p:sp>
      <p:sp>
        <p:nvSpPr>
          <p:cNvPr id="7" name="Notes Placeholder 6">
            <a:extLst>
              <a:ext uri="{FF2B5EF4-FFF2-40B4-BE49-F238E27FC236}">
                <a16:creationId xmlns:a16="http://schemas.microsoft.com/office/drawing/2014/main" id="{B4CAD029-4C8C-490E-ABBC-1A0B848FA62E}"/>
              </a:ext>
            </a:extLst>
          </p:cNvPr>
          <p:cNvSpPr>
            <a:spLocks noGrp="1"/>
          </p:cNvSpPr>
          <p:nvPr>
            <p:ph type="body" idx="1"/>
          </p:nvPr>
        </p:nvSpPr>
        <p:spPr/>
        <p:txBody>
          <a:bodyPr/>
          <a:lstStyle/>
          <a:p>
            <a:pPr marL="171450" indent="-171450">
              <a:buFont typeface="Arial" panose="020B0604020202020204" pitchFamily="34" charset="0"/>
              <a:buChar char="•"/>
            </a:pPr>
            <a:r>
              <a:rPr lang="en-GB" dirty="0" smtClean="0"/>
              <a:t>The group also gives in it’s own right.</a:t>
            </a:r>
            <a:r>
              <a:rPr lang="en-GB" baseline="0" dirty="0" smtClean="0"/>
              <a:t> We’re currently the UK’s 4</a:t>
            </a:r>
            <a:r>
              <a:rPr lang="en-GB" baseline="30000" dirty="0" smtClean="0"/>
              <a:t>th</a:t>
            </a:r>
            <a:r>
              <a:rPr lang="en-GB" baseline="0" dirty="0" smtClean="0"/>
              <a:t> large corporate donor, with ambitions to do even more. </a:t>
            </a:r>
            <a:endParaRPr lang="en-GB" dirty="0"/>
          </a:p>
        </p:txBody>
      </p:sp>
      <p:sp>
        <p:nvSpPr>
          <p:cNvPr id="8" name="Footer Placeholder 7">
            <a:extLst>
              <a:ext uri="{FF2B5EF4-FFF2-40B4-BE49-F238E27FC236}">
                <a16:creationId xmlns:a16="http://schemas.microsoft.com/office/drawing/2014/main" id="{1FF92C1F-5672-4C78-9B0F-0A4C492E32DE}"/>
              </a:ext>
            </a:extLst>
          </p:cNvPr>
          <p:cNvSpPr>
            <a:spLocks noGrp="1"/>
          </p:cNvSpPr>
          <p:nvPr>
            <p:ph type="ftr" sz="quarter" idx="4"/>
          </p:nvPr>
        </p:nvSpPr>
        <p:spPr/>
        <p:txBody>
          <a:bodyPr/>
          <a:lstStyle/>
          <a:p>
            <a:pPr marL="0" marR="0" lvl="0" indent="0" algn="l"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r>
              <a:rPr kumimoji="0" lang="en-GB" sz="900" b="0" i="0" u="none" strike="noStrike" kern="1200" cap="none" spc="0" normalizeH="0" baseline="0" noProof="0">
                <a:ln>
                  <a:noFill/>
                </a:ln>
                <a:solidFill>
                  <a:prstClr val="white"/>
                </a:solidFill>
                <a:effectLst/>
                <a:uLnTx/>
                <a:uFillTx/>
                <a:latin typeface="Arial"/>
                <a:ea typeface="+mn-ea"/>
                <a:cs typeface="+mn-cs"/>
              </a:rPr>
              <a:t>&lt;To edit this footer textbox, go to Insert then Header &amp; Footer&gt;</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87380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431800"/>
            <a:ext cx="5943600" cy="33432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Our</a:t>
            </a:r>
            <a:r>
              <a:rPr lang="en-GB" baseline="0" dirty="0" smtClean="0"/>
              <a:t> flagship giving programme is Movement For Good. Movement For Good started in 2019, and as you can see from the map on the right since then we’ve given to a huge range of causes up and down the country. </a:t>
            </a:r>
          </a:p>
          <a:p>
            <a:pPr marL="171450" indent="-171450">
              <a:buFont typeface="Arial" panose="020B0604020202020204" pitchFamily="34" charset="0"/>
              <a:buChar char="•"/>
            </a:pPr>
            <a:r>
              <a:rPr lang="en-GB" baseline="0" dirty="0" smtClean="0"/>
              <a:t>We have smaller awards of £1,000 available – anyone can nominate and charity to receive one of these. Nominations are open all year round, with three draws throughout the year. So if anyone hasn’t applied yet – we would encourage you to do so and share with your supporters – the more nominations you receive, the more likely it is your cause is drawn. </a:t>
            </a:r>
          </a:p>
        </p:txBody>
      </p:sp>
      <p:sp>
        <p:nvSpPr>
          <p:cNvPr id="4" name="Footer Placeholder 3"/>
          <p:cNvSpPr>
            <a:spLocks noGrp="1"/>
          </p:cNvSpPr>
          <p:nvPr>
            <p:ph type="ftr" sz="quarter" idx="10"/>
          </p:nvPr>
        </p:nvSpPr>
        <p:spPr/>
        <p:txBody>
          <a:bodyPr/>
          <a:lstStyle/>
          <a:p>
            <a:pPr marL="0" marR="0" lvl="0" indent="0" algn="l"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r>
              <a:rPr kumimoji="0" lang="en-GB" sz="900" b="0" i="0" u="none" strike="noStrike" kern="1200" cap="none" spc="0" normalizeH="0" baseline="0" noProof="0" smtClean="0">
                <a:ln>
                  <a:noFill/>
                </a:ln>
                <a:solidFill>
                  <a:prstClr val="white"/>
                </a:solidFill>
                <a:effectLst/>
                <a:uLnTx/>
                <a:uFillTx/>
                <a:latin typeface="Arial"/>
                <a:ea typeface="+mn-ea"/>
                <a:cs typeface="+mn-cs"/>
              </a:rPr>
              <a:t>&lt;To edit this footer textbox, go to Insert then Header &amp; Footer&gt;</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fld id="{85F5DFB7-A2D6-41B1-8E6E-FED7E6AC8F04}"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t>4</a:t>
            </a:fld>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3150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fld id="{5D320E92-AD7B-42AB-8CE4-01B657C43A02}"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t>5</a:t>
            </a:fld>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Image Placeholder 5">
            <a:extLst>
              <a:ext uri="{FF2B5EF4-FFF2-40B4-BE49-F238E27FC236}">
                <a16:creationId xmlns:a16="http://schemas.microsoft.com/office/drawing/2014/main" id="{FA5E8573-7651-478D-86E3-27B915E65A63}"/>
              </a:ext>
            </a:extLst>
          </p:cNvPr>
          <p:cNvSpPr>
            <a:spLocks noGrp="1" noRot="1" noChangeAspect="1"/>
          </p:cNvSpPr>
          <p:nvPr>
            <p:ph type="sldImg"/>
          </p:nvPr>
        </p:nvSpPr>
        <p:spPr>
          <a:xfrm>
            <a:off x="427038" y="431800"/>
            <a:ext cx="5943600" cy="3343275"/>
          </a:xfrm>
        </p:spPr>
      </p:sp>
      <p:sp>
        <p:nvSpPr>
          <p:cNvPr id="7" name="Notes Placeholder 6">
            <a:extLst>
              <a:ext uri="{FF2B5EF4-FFF2-40B4-BE49-F238E27FC236}">
                <a16:creationId xmlns:a16="http://schemas.microsoft.com/office/drawing/2014/main" id="{B4CAD029-4C8C-490E-ABBC-1A0B848FA62E}"/>
              </a:ext>
            </a:extLst>
          </p:cNvPr>
          <p:cNvSpPr>
            <a:spLocks noGrp="1"/>
          </p:cNvSpPr>
          <p:nvPr>
            <p:ph type="body" idx="1"/>
          </p:nvPr>
        </p:nvSpPr>
        <p:spPr/>
        <p:txBody>
          <a:bodyPr/>
          <a:lstStyle/>
          <a:p>
            <a:pPr marL="171450" indent="-171450">
              <a:buFont typeface="Arial" panose="020B0604020202020204" pitchFamily="34" charset="0"/>
              <a:buChar char="•"/>
            </a:pPr>
            <a:r>
              <a:rPr lang="en-GB" dirty="0" smtClean="0"/>
              <a:t>As</a:t>
            </a:r>
            <a:r>
              <a:rPr lang="en-GB" baseline="0" dirty="0" smtClean="0"/>
              <a:t> well as giving directly to charities, we want to enable you to raise even more. That’s why since 2020 we’ve been producing a range of tools and resources to help you with fundraising. All our resources can be found on our online fundraising hub – benefactgroup.com/fundraising-resources</a:t>
            </a:r>
          </a:p>
          <a:p>
            <a:pPr marL="171450" indent="-171450">
              <a:buFont typeface="Arial" panose="020B0604020202020204" pitchFamily="34" charset="0"/>
              <a:buChar char="•"/>
            </a:pPr>
            <a:r>
              <a:rPr lang="en-GB" baseline="0" dirty="0" smtClean="0"/>
              <a:t>And this is where you will be able to find the recording of this session and slides afterwards.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endParaRPr lang="en-GB" baseline="0" dirty="0" smtClean="0"/>
          </a:p>
        </p:txBody>
      </p:sp>
      <p:sp>
        <p:nvSpPr>
          <p:cNvPr id="8" name="Footer Placeholder 7">
            <a:extLst>
              <a:ext uri="{FF2B5EF4-FFF2-40B4-BE49-F238E27FC236}">
                <a16:creationId xmlns:a16="http://schemas.microsoft.com/office/drawing/2014/main" id="{1FF92C1F-5672-4C78-9B0F-0A4C492E32DE}"/>
              </a:ext>
            </a:extLst>
          </p:cNvPr>
          <p:cNvSpPr>
            <a:spLocks noGrp="1"/>
          </p:cNvSpPr>
          <p:nvPr>
            <p:ph type="ftr" sz="quarter" idx="4"/>
          </p:nvPr>
        </p:nvSpPr>
        <p:spPr/>
        <p:txBody>
          <a:bodyPr/>
          <a:lstStyle/>
          <a:p>
            <a:pPr marL="0" marR="0" lvl="0" indent="0" algn="l" defTabSz="1007943" rtl="0" eaLnBrk="1" fontAlgn="auto" latinLnBrk="0" hangingPunct="1">
              <a:lnSpc>
                <a:spcPct val="100000"/>
              </a:lnSpc>
              <a:spcBef>
                <a:spcPts val="0"/>
              </a:spcBef>
              <a:spcAft>
                <a:spcPts val="0"/>
              </a:spcAft>
              <a:buClr>
                <a:srgbClr val="7FDEDA"/>
              </a:buClr>
              <a:buSzTx/>
              <a:buFont typeface="Wingdings 3" panose="05040102010807070707" pitchFamily="18" charset="2"/>
              <a:buNone/>
              <a:tabLst/>
              <a:defRPr/>
            </a:pPr>
            <a:r>
              <a:rPr kumimoji="0" lang="en-GB" sz="900" b="0" i="0" u="none" strike="noStrike" kern="1200" cap="none" spc="0" normalizeH="0" baseline="0" noProof="0">
                <a:ln>
                  <a:noFill/>
                </a:ln>
                <a:solidFill>
                  <a:prstClr val="white"/>
                </a:solidFill>
                <a:effectLst/>
                <a:uLnTx/>
                <a:uFillTx/>
                <a:latin typeface="Arial"/>
                <a:ea typeface="+mn-ea"/>
                <a:cs typeface="+mn-cs"/>
              </a:rPr>
              <a:t>&lt;To edit this footer textbox, go to Insert then Header &amp; Footer&gt;</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4151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80506F-7322-4A69-B5F5-ED45558A1D27}" type="slidenum">
              <a:rPr lang="en-GB" smtClean="0"/>
              <a:t>33</a:t>
            </a:fld>
            <a:endParaRPr lang="en-GB" dirty="0"/>
          </a:p>
        </p:txBody>
      </p:sp>
    </p:spTree>
    <p:extLst>
      <p:ext uri="{BB962C8B-B14F-4D97-AF65-F5344CB8AC3E}">
        <p14:creationId xmlns:p14="http://schemas.microsoft.com/office/powerpoint/2010/main" val="439432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5F5DFB7-A2D6-41B1-8E6E-FED7E6AC8F04}" type="slidenum">
              <a:rPr lang="en-GB" smtClean="0"/>
              <a:pPr/>
              <a:t>49</a:t>
            </a:fld>
            <a:endParaRPr lang="en-GB" dirty="0"/>
          </a:p>
        </p:txBody>
      </p:sp>
      <p:sp>
        <p:nvSpPr>
          <p:cNvPr id="6" name="Slide Image Placeholder 5">
            <a:extLst>
              <a:ext uri="{FF2B5EF4-FFF2-40B4-BE49-F238E27FC236}">
                <a16:creationId xmlns:a16="http://schemas.microsoft.com/office/drawing/2014/main" id="{2A6FF0B7-D45A-439F-9C4B-78C156507F31}"/>
              </a:ext>
            </a:extLst>
          </p:cNvPr>
          <p:cNvSpPr>
            <a:spLocks noGrp="1" noRot="1" noChangeAspect="1"/>
          </p:cNvSpPr>
          <p:nvPr>
            <p:ph type="sldImg"/>
          </p:nvPr>
        </p:nvSpPr>
        <p:spPr>
          <a:xfrm>
            <a:off x="427038" y="431800"/>
            <a:ext cx="5943600" cy="3343275"/>
          </a:xfrm>
        </p:spPr>
      </p:sp>
      <p:sp>
        <p:nvSpPr>
          <p:cNvPr id="7" name="Notes Placeholder 6">
            <a:extLst>
              <a:ext uri="{FF2B5EF4-FFF2-40B4-BE49-F238E27FC236}">
                <a16:creationId xmlns:a16="http://schemas.microsoft.com/office/drawing/2014/main" id="{08F4D9DF-C617-431F-B1A9-8499417F0D3D}"/>
              </a:ext>
            </a:extLst>
          </p:cNvPr>
          <p:cNvSpPr>
            <a:spLocks noGrp="1"/>
          </p:cNvSpPr>
          <p:nvPr>
            <p:ph type="body" idx="1"/>
          </p:nvPr>
        </p:nvSpPr>
        <p:spPr/>
        <p:txBody>
          <a:bodyPr/>
          <a:lstStyle/>
          <a:p>
            <a:endParaRPr lang="en-GB" dirty="0"/>
          </a:p>
        </p:txBody>
      </p:sp>
      <p:sp>
        <p:nvSpPr>
          <p:cNvPr id="8" name="Footer Placeholder 7">
            <a:extLst>
              <a:ext uri="{FF2B5EF4-FFF2-40B4-BE49-F238E27FC236}">
                <a16:creationId xmlns:a16="http://schemas.microsoft.com/office/drawing/2014/main" id="{9F6D6F3D-F2A1-457A-9585-2149DA0E24D5}"/>
              </a:ext>
            </a:extLst>
          </p:cNvPr>
          <p:cNvSpPr>
            <a:spLocks noGrp="1"/>
          </p:cNvSpPr>
          <p:nvPr>
            <p:ph type="ftr" sz="quarter" idx="4"/>
          </p:nvPr>
        </p:nvSpPr>
        <p:spPr/>
        <p:txBody>
          <a:bodyPr/>
          <a:lstStyle/>
          <a:p>
            <a:r>
              <a:rPr lang="en-GB"/>
              <a:t>&lt;To edit this footer textbox, go to Insert then Header &amp; Footer&gt;</a:t>
            </a:r>
            <a:endParaRPr lang="en-GB" dirty="0"/>
          </a:p>
        </p:txBody>
      </p:sp>
    </p:spTree>
    <p:extLst>
      <p:ext uri="{BB962C8B-B14F-4D97-AF65-F5344CB8AC3E}">
        <p14:creationId xmlns:p14="http://schemas.microsoft.com/office/powerpoint/2010/main" val="247940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8167C1-E91A-47E7-B574-25957732EF5A}" type="datetimeFigureOut">
              <a:rPr lang="en-GB" smtClean="0"/>
              <a:t>30/09/2022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218790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8167C1-E91A-47E7-B574-25957732EF5A}" type="datetimeFigureOut">
              <a:rPr lang="en-GB" smtClean="0"/>
              <a:t>30/09/2022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334428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8167C1-E91A-47E7-B574-25957732EF5A}" type="datetimeFigureOut">
              <a:rPr lang="en-GB" smtClean="0"/>
              <a:t>30/09/2022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3956833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4C58D7CD-81A8-41E8-864B-4C3F94F4DC71}"/>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a:extLst>
              <a:ext uri="{FF2B5EF4-FFF2-40B4-BE49-F238E27FC236}">
                <a16:creationId xmlns:a16="http://schemas.microsoft.com/office/drawing/2014/main" id="{804C00D3-E6E5-4612-B17B-B9014F70557A}"/>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a:extLst>
              <a:ext uri="{FF2B5EF4-FFF2-40B4-BE49-F238E27FC236}">
                <a16:creationId xmlns:a16="http://schemas.microsoft.com/office/drawing/2014/main" id="{6EA2047A-DCCF-4E53-8E6E-01530173C87B}"/>
              </a:ext>
            </a:extLst>
          </p:cNvPr>
          <p:cNvSpPr>
            <a:spLocks noGrp="1" noChangeArrowheads="1"/>
          </p:cNvSpPr>
          <p:nvPr>
            <p:ph type="sldNum" sz="quarter" idx="12"/>
          </p:nvPr>
        </p:nvSpPr>
        <p:spPr>
          <a:ln/>
        </p:spPr>
        <p:txBody>
          <a:bodyPr/>
          <a:lstStyle>
            <a:lvl1pPr>
              <a:defRPr/>
            </a:lvl1pPr>
          </a:lstStyle>
          <a:p>
            <a:pPr>
              <a:defRPr/>
            </a:pPr>
            <a:fld id="{982FBDE6-6335-4867-AA96-2C410F3D8810}" type="slidenum">
              <a:rPr lang="en-GB" altLang="en-US"/>
              <a:pPr>
                <a:defRPr/>
              </a:pPr>
              <a:t>‹#›</a:t>
            </a:fld>
            <a:endParaRPr lang="en-GB" altLang="en-US" dirty="0"/>
          </a:p>
        </p:txBody>
      </p:sp>
    </p:spTree>
    <p:extLst>
      <p:ext uri="{BB962C8B-B14F-4D97-AF65-F5344CB8AC3E}">
        <p14:creationId xmlns:p14="http://schemas.microsoft.com/office/powerpoint/2010/main" val="428862105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ack Cover 2">
    <p:bg bwMode="gray">
      <p:bgRef idx="1001">
        <a:schemeClr val="bg1"/>
      </p:bgRef>
    </p:bg>
    <p:spTree>
      <p:nvGrpSpPr>
        <p:cNvPr id="1" name=""/>
        <p:cNvGrpSpPr/>
        <p:nvPr/>
      </p:nvGrpSpPr>
      <p:grpSpPr>
        <a:xfrm>
          <a:off x="0" y="0"/>
          <a:ext cx="0" cy="0"/>
          <a:chOff x="0" y="0"/>
          <a:chExt cx="0" cy="0"/>
        </a:xfrm>
      </p:grpSpPr>
      <p:sp>
        <p:nvSpPr>
          <p:cNvPr id="22" name="Disclaimer Placeholder">
            <a:extLst>
              <a:ext uri="{FF2B5EF4-FFF2-40B4-BE49-F238E27FC236}">
                <a16:creationId xmlns:a16="http://schemas.microsoft.com/office/drawing/2014/main" id="{97141B9F-2B9E-4C98-A5CC-2B91DB474633}"/>
              </a:ext>
            </a:extLst>
          </p:cNvPr>
          <p:cNvSpPr>
            <a:spLocks noGrp="1"/>
          </p:cNvSpPr>
          <p:nvPr>
            <p:ph type="body" sz="quarter" idx="14" hasCustomPrompt="1"/>
          </p:nvPr>
        </p:nvSpPr>
        <p:spPr bwMode="gray">
          <a:xfrm>
            <a:off x="391892" y="6156624"/>
            <a:ext cx="11407331" cy="294379"/>
          </a:xfrm>
          <a:noFill/>
        </p:spPr>
        <p:txBody>
          <a:bodyPr lIns="0" tIns="108000" rIns="0" bIns="0" anchor="b" anchorCtr="0">
            <a:spAutoFit/>
          </a:bodyPr>
          <a:lstStyle>
            <a:lvl1pPr marL="0" indent="0" algn="ctr">
              <a:spcBef>
                <a:spcPts val="0"/>
              </a:spcBef>
              <a:buNone/>
              <a:defRPr sz="1270">
                <a:solidFill>
                  <a:schemeClr val="tx1"/>
                </a:solidFill>
              </a:defRPr>
            </a:lvl1pPr>
            <a:lvl2pPr marL="0" indent="0">
              <a:spcBef>
                <a:spcPts val="0"/>
              </a:spcBef>
              <a:buNone/>
              <a:defRPr sz="1996"/>
            </a:lvl2pPr>
            <a:lvl3pPr marL="0" indent="0">
              <a:spcBef>
                <a:spcPts val="0"/>
              </a:spcBef>
              <a:buNone/>
              <a:defRPr sz="1996"/>
            </a:lvl3pPr>
            <a:lvl4pPr marL="0" indent="0">
              <a:spcBef>
                <a:spcPts val="0"/>
              </a:spcBef>
              <a:buNone/>
              <a:defRPr sz="1996"/>
            </a:lvl4pPr>
            <a:lvl5pPr marL="0" indent="0">
              <a:spcBef>
                <a:spcPts val="0"/>
              </a:spcBef>
              <a:buNone/>
              <a:defRPr sz="1996"/>
            </a:lvl5pPr>
            <a:lvl6pPr marL="0" indent="0">
              <a:spcBef>
                <a:spcPts val="0"/>
              </a:spcBef>
              <a:buNone/>
              <a:defRPr sz="1996"/>
            </a:lvl6pPr>
            <a:lvl7pPr marL="0" indent="0">
              <a:spcBef>
                <a:spcPts val="0"/>
              </a:spcBef>
              <a:buNone/>
              <a:defRPr sz="1996"/>
            </a:lvl7pPr>
            <a:lvl8pPr marL="0" indent="0">
              <a:spcBef>
                <a:spcPts val="0"/>
              </a:spcBef>
              <a:buNone/>
              <a:defRPr sz="1996"/>
            </a:lvl8pPr>
            <a:lvl9pPr marL="0" indent="0">
              <a:spcBef>
                <a:spcPts val="0"/>
              </a:spcBef>
              <a:buNone/>
              <a:defRPr sz="1996"/>
            </a:lvl9pPr>
          </a:lstStyle>
          <a:p>
            <a:pPr lvl="0"/>
            <a:r>
              <a:rPr lang="en-GB" dirty="0"/>
              <a:t>Insert subtitle, if any, or delete this placeholder</a:t>
            </a:r>
          </a:p>
        </p:txBody>
      </p:sp>
      <p:cxnSp>
        <p:nvCxnSpPr>
          <p:cNvPr id="7" name="SHP_Line">
            <a:extLst>
              <a:ext uri="{FF2B5EF4-FFF2-40B4-BE49-F238E27FC236}">
                <a16:creationId xmlns:a16="http://schemas.microsoft.com/office/drawing/2014/main" id="{A011F719-6F8B-4D01-A3B1-7BCF3899A9D0}"/>
              </a:ext>
            </a:extLst>
          </p:cNvPr>
          <p:cNvCxnSpPr>
            <a:cxnSpLocks/>
          </p:cNvCxnSpPr>
          <p:nvPr userDrawn="1"/>
        </p:nvCxnSpPr>
        <p:spPr bwMode="gray">
          <a:xfrm>
            <a:off x="391892" y="5765731"/>
            <a:ext cx="11407331" cy="0"/>
          </a:xfrm>
          <a:prstGeom prst="line">
            <a:avLst/>
          </a:prstGeom>
          <a:ln>
            <a:gradFill flip="none" rotWithShape="1">
              <a:gsLst>
                <a:gs pos="50000">
                  <a:schemeClr val="accent5"/>
                </a:gs>
                <a:gs pos="0">
                  <a:schemeClr val="accent6"/>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IMG_Logo" descr="Logo, company name&#10;&#10;Description automatically generated">
            <a:extLst>
              <a:ext uri="{FF2B5EF4-FFF2-40B4-BE49-F238E27FC236}">
                <a16:creationId xmlns:a16="http://schemas.microsoft.com/office/drawing/2014/main" id="{EDE78909-0736-45A5-B229-0A9F111200E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4463115" y="1502293"/>
            <a:ext cx="3265769" cy="2606923"/>
          </a:xfrm>
          <a:prstGeom prst="rect">
            <a:avLst/>
          </a:prstGeom>
        </p:spPr>
      </p:pic>
    </p:spTree>
    <p:extLst>
      <p:ext uri="{BB962C8B-B14F-4D97-AF65-F5344CB8AC3E}">
        <p14:creationId xmlns:p14="http://schemas.microsoft.com/office/powerpoint/2010/main" val="46574188"/>
      </p:ext>
    </p:extLst>
  </p:cSld>
  <p:clrMapOvr>
    <a:masterClrMapping/>
  </p:clrMapOvr>
  <p:extLst>
    <p:ext uri="{DCECCB84-F9BA-43D5-87BE-67443E8EF086}">
      <p15:sldGuideLst xmlns:p15="http://schemas.microsoft.com/office/powerpoint/2012/main">
        <p15:guide id="1" pos="8193">
          <p15:clr>
            <a:srgbClr val="A4A3A4"/>
          </p15:clr>
        </p15:guide>
        <p15:guide id="2" orient="horz" pos="4479">
          <p15:clr>
            <a:srgbClr val="A4A3A4"/>
          </p15:clr>
        </p15:guide>
        <p15:guide id="3" pos="271">
          <p15:clr>
            <a:srgbClr val="A4A3A4"/>
          </p15:clr>
        </p15:guide>
        <p15:guide id="4" orient="horz" pos="18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Ref idx="1001">
        <a:schemeClr val="bg1"/>
      </p:bgRef>
    </p:bg>
    <p:spTree>
      <p:nvGrpSpPr>
        <p:cNvPr id="1" name=""/>
        <p:cNvGrpSpPr/>
        <p:nvPr/>
      </p:nvGrpSpPr>
      <p:grpSpPr>
        <a:xfrm>
          <a:off x="0" y="0"/>
          <a:ext cx="0" cy="0"/>
          <a:chOff x="0" y="0"/>
          <a:chExt cx="0" cy="0"/>
        </a:xfrm>
      </p:grpSpPr>
      <p:sp>
        <p:nvSpPr>
          <p:cNvPr id="7" name="SHP_Background">
            <a:extLst>
              <a:ext uri="{FF2B5EF4-FFF2-40B4-BE49-F238E27FC236}">
                <a16:creationId xmlns:a16="http://schemas.microsoft.com/office/drawing/2014/main" id="{603C22C5-97E5-48EE-AF76-B4C3582C19D7}"/>
              </a:ext>
            </a:extLst>
          </p:cNvPr>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p:sp>
        <p:nvSpPr>
          <p:cNvPr id="9" name="Date">
            <a:extLst>
              <a:ext uri="{FF2B5EF4-FFF2-40B4-BE49-F238E27FC236}">
                <a16:creationId xmlns:a16="http://schemas.microsoft.com/office/drawing/2014/main" id="{D68C0C21-3D03-4164-B846-BD87E943C744}"/>
              </a:ext>
            </a:extLst>
          </p:cNvPr>
          <p:cNvSpPr>
            <a:spLocks noGrp="1"/>
          </p:cNvSpPr>
          <p:nvPr>
            <p:ph type="body" sz="quarter" idx="13" hasCustomPrompt="1"/>
          </p:nvPr>
        </p:nvSpPr>
        <p:spPr bwMode="gray">
          <a:xfrm>
            <a:off x="391892" y="5551953"/>
            <a:ext cx="6694826" cy="279210"/>
          </a:xfrm>
          <a:noFill/>
        </p:spPr>
        <p:txBody>
          <a:bodyPr wrap="square">
            <a:spAutoFit/>
          </a:bodyPr>
          <a:lstStyle>
            <a:lvl1pPr marL="0" indent="0" algn="l">
              <a:spcBef>
                <a:spcPts val="0"/>
              </a:spcBef>
              <a:buNone/>
              <a:defRPr sz="1814">
                <a:solidFill>
                  <a:schemeClr val="bg1"/>
                </a:solidFill>
              </a:defRPr>
            </a:lvl1pPr>
            <a:lvl2pPr marL="0" indent="0">
              <a:spcBef>
                <a:spcPts val="0"/>
              </a:spcBef>
              <a:buNone/>
              <a:defRPr sz="1996"/>
            </a:lvl2pPr>
            <a:lvl3pPr marL="0" indent="0">
              <a:spcBef>
                <a:spcPts val="0"/>
              </a:spcBef>
              <a:buNone/>
              <a:defRPr sz="1996"/>
            </a:lvl3pPr>
            <a:lvl4pPr marL="0" indent="0">
              <a:spcBef>
                <a:spcPts val="0"/>
              </a:spcBef>
              <a:buNone/>
              <a:defRPr sz="1996"/>
            </a:lvl4pPr>
            <a:lvl5pPr marL="0" indent="0">
              <a:spcBef>
                <a:spcPts val="0"/>
              </a:spcBef>
              <a:buNone/>
              <a:defRPr sz="1996"/>
            </a:lvl5pPr>
            <a:lvl6pPr marL="0" indent="0">
              <a:spcBef>
                <a:spcPts val="0"/>
              </a:spcBef>
              <a:buNone/>
              <a:defRPr sz="1996"/>
            </a:lvl6pPr>
            <a:lvl7pPr marL="0" indent="0">
              <a:spcBef>
                <a:spcPts val="0"/>
              </a:spcBef>
              <a:buNone/>
              <a:defRPr sz="1996"/>
            </a:lvl7pPr>
            <a:lvl8pPr marL="0" indent="0">
              <a:spcBef>
                <a:spcPts val="0"/>
              </a:spcBef>
              <a:buNone/>
              <a:defRPr sz="1996"/>
            </a:lvl8pPr>
            <a:lvl9pPr marL="0" indent="0">
              <a:spcBef>
                <a:spcPts val="0"/>
              </a:spcBef>
              <a:buNone/>
              <a:defRPr sz="1996"/>
            </a:lvl9pPr>
          </a:lstStyle>
          <a:p>
            <a:pPr lvl="0"/>
            <a:r>
              <a:rPr lang="en-GB" dirty="0"/>
              <a:t>Insert date</a:t>
            </a:r>
          </a:p>
        </p:txBody>
      </p:sp>
      <p:sp>
        <p:nvSpPr>
          <p:cNvPr id="3" name="Subtitle"/>
          <p:cNvSpPr>
            <a:spLocks noGrp="1"/>
          </p:cNvSpPr>
          <p:nvPr>
            <p:ph type="subTitle" idx="1"/>
          </p:nvPr>
        </p:nvSpPr>
        <p:spPr bwMode="gray">
          <a:xfrm>
            <a:off x="391892" y="3265855"/>
            <a:ext cx="6694826" cy="914439"/>
          </a:xfrm>
        </p:spPr>
        <p:txBody>
          <a:bodyPr/>
          <a:lstStyle>
            <a:lvl1pPr marL="0" indent="0" algn="l">
              <a:buNone/>
              <a:defRPr sz="2177">
                <a:solidFill>
                  <a:schemeClr val="bg1"/>
                </a:solidFill>
                <a:latin typeface="+mj-lt"/>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endParaRPr lang="en-GB" dirty="0"/>
          </a:p>
        </p:txBody>
      </p:sp>
      <p:sp>
        <p:nvSpPr>
          <p:cNvPr id="2" name="Title"/>
          <p:cNvSpPr>
            <a:spLocks noGrp="1"/>
          </p:cNvSpPr>
          <p:nvPr>
            <p:ph type="ctrTitle"/>
          </p:nvPr>
        </p:nvSpPr>
        <p:spPr bwMode="gray">
          <a:xfrm>
            <a:off x="391892" y="2351416"/>
            <a:ext cx="6694826" cy="685829"/>
          </a:xfrm>
        </p:spPr>
        <p:txBody>
          <a:bodyPr lIns="0" tIns="0" rIns="0" bIns="0" anchor="b"/>
          <a:lstStyle>
            <a:lvl1pPr algn="l">
              <a:defRPr sz="2540">
                <a:solidFill>
                  <a:schemeClr val="bg1"/>
                </a:solidFill>
                <a:latin typeface="+mj-lt"/>
              </a:defRPr>
            </a:lvl1pPr>
          </a:lstStyle>
          <a:p>
            <a:r>
              <a:rPr lang="en-US"/>
              <a:t>Click to edit Master title style</a:t>
            </a:r>
            <a:endParaRPr lang="en-GB" dirty="0"/>
          </a:p>
        </p:txBody>
      </p:sp>
      <p:pic>
        <p:nvPicPr>
          <p:cNvPr id="8" name="IMG_Logo" descr="Text&#10;&#10;Description automatically generated with medium confidence">
            <a:extLst>
              <a:ext uri="{FF2B5EF4-FFF2-40B4-BE49-F238E27FC236}">
                <a16:creationId xmlns:a16="http://schemas.microsoft.com/office/drawing/2014/main" id="{4A8291AC-FAAB-4A50-AC1F-084348D3DFF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91893" y="391903"/>
            <a:ext cx="3220274" cy="555195"/>
          </a:xfrm>
          <a:prstGeom prst="rect">
            <a:avLst/>
          </a:prstGeom>
        </p:spPr>
      </p:pic>
      <p:pic>
        <p:nvPicPr>
          <p:cNvPr id="11" name="IMG_Quatrefoil" descr="Logo&#10;&#10;Description automatically generated">
            <a:extLst>
              <a:ext uri="{FF2B5EF4-FFF2-40B4-BE49-F238E27FC236}">
                <a16:creationId xmlns:a16="http://schemas.microsoft.com/office/drawing/2014/main" id="{AAA72A5D-307F-4AB1-B640-55D110CAB0E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22804"/>
          <a:stretch/>
        </p:blipFill>
        <p:spPr bwMode="gray">
          <a:xfrm>
            <a:off x="8410411" y="979609"/>
            <a:ext cx="3781589" cy="4898782"/>
          </a:xfrm>
          <a:prstGeom prst="rect">
            <a:avLst/>
          </a:prstGeom>
        </p:spPr>
      </p:pic>
    </p:spTree>
    <p:extLst>
      <p:ext uri="{BB962C8B-B14F-4D97-AF65-F5344CB8AC3E}">
        <p14:creationId xmlns:p14="http://schemas.microsoft.com/office/powerpoint/2010/main" val="613490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2">
    <p:bg bwMode="gray">
      <p:bgRef idx="1001">
        <a:schemeClr val="bg1"/>
      </p:bgRef>
    </p:bg>
    <p:spTree>
      <p:nvGrpSpPr>
        <p:cNvPr id="1" name=""/>
        <p:cNvGrpSpPr/>
        <p:nvPr/>
      </p:nvGrpSpPr>
      <p:grpSpPr>
        <a:xfrm>
          <a:off x="0" y="0"/>
          <a:ext cx="0" cy="0"/>
          <a:chOff x="0" y="0"/>
          <a:chExt cx="0" cy="0"/>
        </a:xfrm>
      </p:grpSpPr>
      <p:sp>
        <p:nvSpPr>
          <p:cNvPr id="9" name="Date">
            <a:extLst>
              <a:ext uri="{FF2B5EF4-FFF2-40B4-BE49-F238E27FC236}">
                <a16:creationId xmlns:a16="http://schemas.microsoft.com/office/drawing/2014/main" id="{D68C0C21-3D03-4164-B846-BD87E943C744}"/>
              </a:ext>
            </a:extLst>
          </p:cNvPr>
          <p:cNvSpPr>
            <a:spLocks noGrp="1"/>
          </p:cNvSpPr>
          <p:nvPr>
            <p:ph type="body" sz="quarter" idx="13" hasCustomPrompt="1"/>
          </p:nvPr>
        </p:nvSpPr>
        <p:spPr bwMode="gray">
          <a:xfrm>
            <a:off x="391892" y="5551953"/>
            <a:ext cx="6694826" cy="279210"/>
          </a:xfrm>
          <a:noFill/>
        </p:spPr>
        <p:txBody>
          <a:bodyPr wrap="square">
            <a:spAutoFit/>
          </a:bodyPr>
          <a:lstStyle>
            <a:lvl1pPr marL="0" indent="0" algn="l">
              <a:spcBef>
                <a:spcPts val="0"/>
              </a:spcBef>
              <a:buNone/>
              <a:defRPr sz="1814">
                <a:solidFill>
                  <a:schemeClr val="tx1"/>
                </a:solidFill>
              </a:defRPr>
            </a:lvl1pPr>
            <a:lvl2pPr marL="0" indent="0">
              <a:spcBef>
                <a:spcPts val="0"/>
              </a:spcBef>
              <a:buNone/>
              <a:defRPr sz="1996"/>
            </a:lvl2pPr>
            <a:lvl3pPr marL="0" indent="0">
              <a:spcBef>
                <a:spcPts val="0"/>
              </a:spcBef>
              <a:buNone/>
              <a:defRPr sz="1996"/>
            </a:lvl3pPr>
            <a:lvl4pPr marL="0" indent="0">
              <a:spcBef>
                <a:spcPts val="0"/>
              </a:spcBef>
              <a:buNone/>
              <a:defRPr sz="1996"/>
            </a:lvl4pPr>
            <a:lvl5pPr marL="0" indent="0">
              <a:spcBef>
                <a:spcPts val="0"/>
              </a:spcBef>
              <a:buNone/>
              <a:defRPr sz="1996"/>
            </a:lvl5pPr>
            <a:lvl6pPr marL="0" indent="0">
              <a:spcBef>
                <a:spcPts val="0"/>
              </a:spcBef>
              <a:buNone/>
              <a:defRPr sz="1996"/>
            </a:lvl6pPr>
            <a:lvl7pPr marL="0" indent="0">
              <a:spcBef>
                <a:spcPts val="0"/>
              </a:spcBef>
              <a:buNone/>
              <a:defRPr sz="1996"/>
            </a:lvl7pPr>
            <a:lvl8pPr marL="0" indent="0">
              <a:spcBef>
                <a:spcPts val="0"/>
              </a:spcBef>
              <a:buNone/>
              <a:defRPr sz="1996"/>
            </a:lvl8pPr>
            <a:lvl9pPr marL="0" indent="0">
              <a:spcBef>
                <a:spcPts val="0"/>
              </a:spcBef>
              <a:buNone/>
              <a:defRPr sz="1996"/>
            </a:lvl9pPr>
          </a:lstStyle>
          <a:p>
            <a:pPr lvl="0"/>
            <a:r>
              <a:rPr lang="en-GB" dirty="0"/>
              <a:t>Insert date</a:t>
            </a:r>
          </a:p>
        </p:txBody>
      </p:sp>
      <p:sp>
        <p:nvSpPr>
          <p:cNvPr id="3" name="Subtitle"/>
          <p:cNvSpPr>
            <a:spLocks noGrp="1"/>
          </p:cNvSpPr>
          <p:nvPr>
            <p:ph type="subTitle" idx="1"/>
          </p:nvPr>
        </p:nvSpPr>
        <p:spPr bwMode="gray">
          <a:xfrm>
            <a:off x="391892" y="3265855"/>
            <a:ext cx="6694826" cy="914439"/>
          </a:xfrm>
        </p:spPr>
        <p:txBody>
          <a:bodyPr/>
          <a:lstStyle>
            <a:lvl1pPr marL="0" indent="0" algn="l">
              <a:buNone/>
              <a:defRPr sz="2177">
                <a:solidFill>
                  <a:schemeClr val="tx1"/>
                </a:solidFill>
                <a:latin typeface="+mj-lt"/>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endParaRPr lang="en-GB" dirty="0"/>
          </a:p>
        </p:txBody>
      </p:sp>
      <p:sp>
        <p:nvSpPr>
          <p:cNvPr id="2" name="Title"/>
          <p:cNvSpPr>
            <a:spLocks noGrp="1"/>
          </p:cNvSpPr>
          <p:nvPr>
            <p:ph type="ctrTitle"/>
          </p:nvPr>
        </p:nvSpPr>
        <p:spPr bwMode="gray">
          <a:xfrm>
            <a:off x="391892" y="2351416"/>
            <a:ext cx="6694826" cy="685829"/>
          </a:xfrm>
        </p:spPr>
        <p:txBody>
          <a:bodyPr lIns="0" tIns="0" rIns="0" bIns="0" anchor="b"/>
          <a:lstStyle>
            <a:lvl1pPr algn="l">
              <a:defRPr sz="2540">
                <a:solidFill>
                  <a:schemeClr val="tx1"/>
                </a:solidFill>
                <a:latin typeface="+mj-lt"/>
              </a:defRPr>
            </a:lvl1pPr>
          </a:lstStyle>
          <a:p>
            <a:r>
              <a:rPr lang="en-US"/>
              <a:t>Click to edit Master title style</a:t>
            </a:r>
            <a:endParaRPr lang="en-GB" dirty="0"/>
          </a:p>
        </p:txBody>
      </p:sp>
      <p:pic>
        <p:nvPicPr>
          <p:cNvPr id="11" name="IMG_Quatrefoil" descr="Logo&#10;&#10;Description automatically generated">
            <a:extLst>
              <a:ext uri="{FF2B5EF4-FFF2-40B4-BE49-F238E27FC236}">
                <a16:creationId xmlns:a16="http://schemas.microsoft.com/office/drawing/2014/main" id="{D3474323-F6CA-4741-8732-118B4019C67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2804"/>
          <a:stretch/>
        </p:blipFill>
        <p:spPr bwMode="gray">
          <a:xfrm>
            <a:off x="8410411" y="979609"/>
            <a:ext cx="3781589" cy="4898782"/>
          </a:xfrm>
          <a:prstGeom prst="rect">
            <a:avLst/>
          </a:prstGeom>
        </p:spPr>
      </p:pic>
      <p:pic>
        <p:nvPicPr>
          <p:cNvPr id="12" name="IMG_Logo" descr="A picture containing logo&#10;&#10;Description automatically generated">
            <a:extLst>
              <a:ext uri="{FF2B5EF4-FFF2-40B4-BE49-F238E27FC236}">
                <a16:creationId xmlns:a16="http://schemas.microsoft.com/office/drawing/2014/main" id="{02275B8B-3727-4443-BC5A-609DD6CC238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391893" y="391903"/>
            <a:ext cx="3220274" cy="555195"/>
          </a:xfrm>
          <a:prstGeom prst="rect">
            <a:avLst/>
          </a:prstGeom>
        </p:spPr>
      </p:pic>
    </p:spTree>
    <p:extLst>
      <p:ext uri="{BB962C8B-B14F-4D97-AF65-F5344CB8AC3E}">
        <p14:creationId xmlns:p14="http://schemas.microsoft.com/office/powerpoint/2010/main" val="3125447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bwMode="gray">
      <p:bgRef idx="1001">
        <a:schemeClr val="bg1"/>
      </p:bgRef>
    </p:bg>
    <p:spTree>
      <p:nvGrpSpPr>
        <p:cNvPr id="1" name=""/>
        <p:cNvGrpSpPr/>
        <p:nvPr/>
      </p:nvGrpSpPr>
      <p:grpSpPr>
        <a:xfrm>
          <a:off x="0" y="0"/>
          <a:ext cx="0" cy="0"/>
          <a:chOff x="0" y="0"/>
          <a:chExt cx="0" cy="0"/>
        </a:xfrm>
      </p:grpSpPr>
      <p:sp>
        <p:nvSpPr>
          <p:cNvPr id="3" name="Content Placeholder 1"/>
          <p:cNvSpPr>
            <a:spLocks noGrp="1"/>
          </p:cNvSpPr>
          <p:nvPr>
            <p:ph idx="1"/>
          </p:nvPr>
        </p:nvSpPr>
        <p:spPr bwMode="gray">
          <a:xfrm>
            <a:off x="391892" y="1045074"/>
            <a:ext cx="11407331"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3CD3AA0A-A70A-46C1-8596-50D7D6443981}"/>
              </a:ext>
            </a:extLst>
          </p:cNvPr>
          <p:cNvSpPr>
            <a:spLocks noGrp="1"/>
          </p:cNvSpPr>
          <p:nvPr>
            <p:ph type="dt" sz="half" idx="10"/>
          </p:nvPr>
        </p:nvSpPr>
        <p:spPr bwMode="gray"/>
        <p:txBody>
          <a:bodyPr/>
          <a:lstStyle/>
          <a:p>
            <a:r>
              <a:rPr lang="en-US" smtClean="0"/>
              <a:t>September 2022</a:t>
            </a:r>
            <a:endParaRPr lang="en-GB" dirty="0"/>
          </a:p>
        </p:txBody>
      </p:sp>
      <p:sp>
        <p:nvSpPr>
          <p:cNvPr id="8" name="Footer Placeholder 7">
            <a:extLst>
              <a:ext uri="{FF2B5EF4-FFF2-40B4-BE49-F238E27FC236}">
                <a16:creationId xmlns:a16="http://schemas.microsoft.com/office/drawing/2014/main" id="{866C915B-D49A-4579-A535-82294F2A74F3}"/>
              </a:ext>
            </a:extLst>
          </p:cNvPr>
          <p:cNvSpPr>
            <a:spLocks noGrp="1"/>
          </p:cNvSpPr>
          <p:nvPr>
            <p:ph type="ftr" sz="quarter" idx="11"/>
          </p:nvPr>
        </p:nvSpPr>
        <p:spPr bwMode="gray"/>
        <p:txBody>
          <a:bodyPr/>
          <a:lstStyle/>
          <a:p>
            <a:r>
              <a:rPr lang="en-GB" smtClean="0"/>
              <a:t>Managing Fundraising Events  </a:t>
            </a:r>
            <a:endParaRPr lang="en-GB" dirty="0"/>
          </a:p>
        </p:txBody>
      </p:sp>
      <p:sp>
        <p:nvSpPr>
          <p:cNvPr id="9" name="Slide Number Placeholder 8">
            <a:extLst>
              <a:ext uri="{FF2B5EF4-FFF2-40B4-BE49-F238E27FC236}">
                <a16:creationId xmlns:a16="http://schemas.microsoft.com/office/drawing/2014/main" id="{56B50CB4-AF2D-4BEB-B946-875DC6BBC17D}"/>
              </a:ext>
            </a:extLst>
          </p:cNvPr>
          <p:cNvSpPr>
            <a:spLocks noGrp="1"/>
          </p:cNvSpPr>
          <p:nvPr>
            <p:ph type="sldNum" sz="quarter" idx="12"/>
          </p:nvPr>
        </p:nvSpPr>
        <p:spPr bwMode="gray"/>
        <p:txBody>
          <a:bodyPr/>
          <a:lstStyle/>
          <a:p>
            <a:fld id="{427A094F-A43A-4F11-8E00-1F67ADA82539}" type="slidenum">
              <a:rPr lang="en-GB" smtClean="0"/>
              <a:pPr/>
              <a:t>‹#›</a:t>
            </a:fld>
            <a:endParaRPr lang="en-GB" dirty="0"/>
          </a:p>
        </p:txBody>
      </p:sp>
      <p:sp>
        <p:nvSpPr>
          <p:cNvPr id="10" name="Title 9">
            <a:extLst>
              <a:ext uri="{FF2B5EF4-FFF2-40B4-BE49-F238E27FC236}">
                <a16:creationId xmlns:a16="http://schemas.microsoft.com/office/drawing/2014/main" id="{BDB37908-B801-42EE-A7B2-2416909A487C}"/>
              </a:ext>
            </a:extLst>
          </p:cNvPr>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891200943"/>
      </p:ext>
    </p:extLst>
  </p:cSld>
  <p:clrMapOvr>
    <a:masterClrMapping/>
  </p:clrMapOvr>
  <p:extLst mod="1">
    <p:ext uri="{DCECCB84-F9BA-43D5-87BE-67443E8EF086}">
      <p15:sldGuideLst xmlns:p15="http://schemas.microsoft.com/office/powerpoint/2012/main">
        <p15:guide id="1" pos="271">
          <p15:clr>
            <a:srgbClr val="A4A3A4"/>
          </p15:clr>
        </p15:guide>
        <p15:guide id="2" orient="horz" pos="181">
          <p15:clr>
            <a:srgbClr val="A4A3A4"/>
          </p15:clr>
        </p15:guide>
        <p15:guide id="4" orient="horz" pos="567">
          <p15:clr>
            <a:srgbClr val="A4A3A4"/>
          </p15:clr>
        </p15:guide>
        <p15:guide id="5" orient="horz" pos="725">
          <p15:clr>
            <a:srgbClr val="A4A3A4"/>
          </p15:clr>
        </p15:guide>
        <p15:guide id="7" orient="horz" pos="4377">
          <p15:clr>
            <a:srgbClr val="A4A3A4"/>
          </p15:clr>
        </p15:guide>
        <p15:guide id="8" pos="8193">
          <p15:clr>
            <a:srgbClr val="A4A3A4"/>
          </p15:clr>
        </p15:guide>
        <p15:guide id="9" orient="horz" pos="4581">
          <p15:clr>
            <a:srgbClr val="A4A3A4"/>
          </p15:clr>
        </p15:guide>
        <p15:guide id="10" orient="horz" pos="4672">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ingle Title and Content">
    <p:bg bwMode="gray">
      <p:bgRef idx="1001">
        <a:schemeClr val="bg1"/>
      </p:bgRef>
    </p:bg>
    <p:spTree>
      <p:nvGrpSpPr>
        <p:cNvPr id="1" name=""/>
        <p:cNvGrpSpPr/>
        <p:nvPr/>
      </p:nvGrpSpPr>
      <p:grpSpPr>
        <a:xfrm>
          <a:off x="0" y="0"/>
          <a:ext cx="0" cy="0"/>
          <a:chOff x="0" y="0"/>
          <a:chExt cx="0" cy="0"/>
        </a:xfrm>
      </p:grpSpPr>
      <p:sp>
        <p:nvSpPr>
          <p:cNvPr id="16" name="SHP_Footer Bar">
            <a:extLst>
              <a:ext uri="{FF2B5EF4-FFF2-40B4-BE49-F238E27FC236}">
                <a16:creationId xmlns:a16="http://schemas.microsoft.com/office/drawing/2014/main" id="{6DC96796-DA2D-4853-AB9D-6E00C74E6763}"/>
              </a:ext>
            </a:extLst>
          </p:cNvPr>
          <p:cNvSpPr/>
          <p:nvPr userDrawn="1"/>
        </p:nvSpPr>
        <p:spPr bwMode="gray">
          <a:xfrm>
            <a:off x="0" y="6473639"/>
            <a:ext cx="12192000" cy="391903"/>
          </a:xfrm>
          <a:prstGeom prst="rect">
            <a:avLst/>
          </a:prstGeom>
          <a:gradFill>
            <a:gsLst>
              <a:gs pos="0">
                <a:schemeClr val="accent1"/>
              </a:gs>
              <a:gs pos="50000">
                <a:schemeClr val="accent2"/>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414772"/>
            <a:endParaRPr lang="en-GB" sz="544" b="1" noProof="0">
              <a:solidFill>
                <a:srgbClr val="1B374C"/>
              </a:solidFill>
            </a:endParaRPr>
          </a:p>
        </p:txBody>
      </p:sp>
      <p:sp>
        <p:nvSpPr>
          <p:cNvPr id="3" name="Content Placeholder 1"/>
          <p:cNvSpPr>
            <a:spLocks noGrp="1"/>
          </p:cNvSpPr>
          <p:nvPr>
            <p:ph idx="1"/>
          </p:nvPr>
        </p:nvSpPr>
        <p:spPr bwMode="gray">
          <a:xfrm>
            <a:off x="391892" y="767476"/>
            <a:ext cx="11407331" cy="553562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4" name="SHP_Blue Line">
            <a:extLst>
              <a:ext uri="{FF2B5EF4-FFF2-40B4-BE49-F238E27FC236}">
                <a16:creationId xmlns:a16="http://schemas.microsoft.com/office/drawing/2014/main" id="{397C84FA-FD84-462A-A329-D27F7BEE4A13}"/>
              </a:ext>
            </a:extLst>
          </p:cNvPr>
          <p:cNvCxnSpPr>
            <a:cxnSpLocks/>
          </p:cNvCxnSpPr>
          <p:nvPr userDrawn="1"/>
        </p:nvCxnSpPr>
        <p:spPr bwMode="gray">
          <a:xfrm>
            <a:off x="391892" y="571525"/>
            <a:ext cx="11407331" cy="0"/>
          </a:xfrm>
          <a:prstGeom prst="line">
            <a:avLst/>
          </a:prstGeom>
          <a:ln w="19050">
            <a:gradFill flip="none" rotWithShape="1">
              <a:gsLst>
                <a:gs pos="0">
                  <a:schemeClr val="accent4"/>
                </a:gs>
                <a:gs pos="50000">
                  <a:schemeClr val="accent5"/>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itle">
            <a:extLst>
              <a:ext uri="{FF2B5EF4-FFF2-40B4-BE49-F238E27FC236}">
                <a16:creationId xmlns:a16="http://schemas.microsoft.com/office/drawing/2014/main" id="{040F9D0F-C687-4307-A53E-F1E07B2B3E76}"/>
              </a:ext>
            </a:extLst>
          </p:cNvPr>
          <p:cNvSpPr>
            <a:spLocks noGrp="1"/>
          </p:cNvSpPr>
          <p:nvPr>
            <p:ph type="title"/>
          </p:nvPr>
        </p:nvSpPr>
        <p:spPr bwMode="gray">
          <a:xfrm>
            <a:off x="391892" y="261268"/>
            <a:ext cx="11407331" cy="277598"/>
          </a:xfrm>
        </p:spPr>
        <p:txBody>
          <a:bodyPr>
            <a:noAutofit/>
          </a:bodyPr>
          <a:lstStyle>
            <a:lvl1pPr>
              <a:defRPr>
                <a:solidFill>
                  <a:schemeClr val="tx1"/>
                </a:solidFill>
              </a:defRPr>
            </a:lvl1pPr>
          </a:lstStyle>
          <a:p>
            <a:r>
              <a:rPr lang="en-US"/>
              <a:t>Click to edit Master title style</a:t>
            </a:r>
            <a:endParaRPr lang="en-GB" dirty="0"/>
          </a:p>
        </p:txBody>
      </p:sp>
      <p:sp>
        <p:nvSpPr>
          <p:cNvPr id="8" name="Date Placeholder 7">
            <a:extLst>
              <a:ext uri="{FF2B5EF4-FFF2-40B4-BE49-F238E27FC236}">
                <a16:creationId xmlns:a16="http://schemas.microsoft.com/office/drawing/2014/main" id="{86BA97B8-E29B-489F-B6BD-BA56B6057F64}"/>
              </a:ext>
            </a:extLst>
          </p:cNvPr>
          <p:cNvSpPr>
            <a:spLocks noGrp="1"/>
          </p:cNvSpPr>
          <p:nvPr>
            <p:ph type="dt" sz="half" idx="10"/>
          </p:nvPr>
        </p:nvSpPr>
        <p:spPr bwMode="gray"/>
        <p:txBody>
          <a:bodyPr/>
          <a:lstStyle/>
          <a:p>
            <a:r>
              <a:rPr lang="en-US" smtClean="0"/>
              <a:t>September 2022</a:t>
            </a:r>
            <a:endParaRPr lang="en-GB" dirty="0"/>
          </a:p>
        </p:txBody>
      </p:sp>
      <p:sp>
        <p:nvSpPr>
          <p:cNvPr id="9" name="Footer Placeholder 8">
            <a:extLst>
              <a:ext uri="{FF2B5EF4-FFF2-40B4-BE49-F238E27FC236}">
                <a16:creationId xmlns:a16="http://schemas.microsoft.com/office/drawing/2014/main" id="{2F792B5A-5B38-4353-83EA-FB05C2D8B01C}"/>
              </a:ext>
            </a:extLst>
          </p:cNvPr>
          <p:cNvSpPr>
            <a:spLocks noGrp="1"/>
          </p:cNvSpPr>
          <p:nvPr>
            <p:ph type="ftr" sz="quarter" idx="11"/>
          </p:nvPr>
        </p:nvSpPr>
        <p:spPr bwMode="gray"/>
        <p:txBody>
          <a:bodyPr/>
          <a:lstStyle/>
          <a:p>
            <a:r>
              <a:rPr lang="en-GB" smtClean="0"/>
              <a:t>Managing Fundraising Events  </a:t>
            </a:r>
            <a:endParaRPr lang="en-GB" dirty="0"/>
          </a:p>
        </p:txBody>
      </p:sp>
      <p:sp>
        <p:nvSpPr>
          <p:cNvPr id="10" name="Slide Number Placeholder 9">
            <a:extLst>
              <a:ext uri="{FF2B5EF4-FFF2-40B4-BE49-F238E27FC236}">
                <a16:creationId xmlns:a16="http://schemas.microsoft.com/office/drawing/2014/main" id="{D7822EF6-9410-472F-A44A-63B2AE3D2A81}"/>
              </a:ext>
            </a:extLst>
          </p:cNvPr>
          <p:cNvSpPr>
            <a:spLocks noGrp="1"/>
          </p:cNvSpPr>
          <p:nvPr>
            <p:ph type="sldNum" sz="quarter" idx="12"/>
          </p:nvPr>
        </p:nvSpPr>
        <p:spPr bwMode="gray"/>
        <p:txBody>
          <a:bodyPr/>
          <a:lstStyle/>
          <a:p>
            <a:fld id="{427A094F-A43A-4F11-8E00-1F67ADA82539}" type="slidenum">
              <a:rPr lang="en-GB" smtClean="0"/>
              <a:pPr/>
              <a:t>‹#›</a:t>
            </a:fld>
            <a:endParaRPr lang="en-GB" dirty="0"/>
          </a:p>
        </p:txBody>
      </p:sp>
    </p:spTree>
    <p:extLst>
      <p:ext uri="{BB962C8B-B14F-4D97-AF65-F5344CB8AC3E}">
        <p14:creationId xmlns:p14="http://schemas.microsoft.com/office/powerpoint/2010/main" val="1265690864"/>
      </p:ext>
    </p:extLst>
  </p:cSld>
  <p:clrMapOvr>
    <a:masterClrMapping/>
  </p:clrMapOvr>
  <p:extLst mod="1">
    <p:ext uri="{DCECCB84-F9BA-43D5-87BE-67443E8EF086}">
      <p15:sldGuideLst xmlns:p15="http://schemas.microsoft.com/office/powerpoint/2012/main">
        <p15:guide id="1" pos="271">
          <p15:clr>
            <a:srgbClr val="A4A3A4"/>
          </p15:clr>
        </p15:guide>
        <p15:guide id="2" orient="horz" pos="181">
          <p15:clr>
            <a:srgbClr val="A4A3A4"/>
          </p15:clr>
        </p15:guide>
        <p15:guide id="4" orient="horz" pos="374">
          <p15:clr>
            <a:srgbClr val="A4A3A4"/>
          </p15:clr>
        </p15:guide>
        <p15:guide id="5" orient="horz" pos="532">
          <p15:clr>
            <a:srgbClr val="A4A3A4"/>
          </p15:clr>
        </p15:guide>
        <p15:guide id="7" orient="horz" pos="4377">
          <p15:clr>
            <a:srgbClr val="A4A3A4"/>
          </p15:clr>
        </p15:guide>
        <p15:guide id="8" pos="8193">
          <p15:clr>
            <a:srgbClr val="A4A3A4"/>
          </p15:clr>
        </p15:guide>
        <p15:guide id="9" orient="horz" pos="4581">
          <p15:clr>
            <a:srgbClr val="A4A3A4"/>
          </p15:clr>
        </p15:guide>
        <p15:guide id="10" orient="horz" pos="4672">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gray">
      <p:bgPr>
        <a:solidFill>
          <a:srgbClr val="006E6E"/>
        </a:solidFill>
        <a:effectLst/>
      </p:bgPr>
    </p:bg>
    <p:spTree>
      <p:nvGrpSpPr>
        <p:cNvPr id="1" name=""/>
        <p:cNvGrpSpPr/>
        <p:nvPr/>
      </p:nvGrpSpPr>
      <p:grpSpPr>
        <a:xfrm>
          <a:off x="0" y="0"/>
          <a:ext cx="0" cy="0"/>
          <a:chOff x="0" y="0"/>
          <a:chExt cx="0" cy="0"/>
        </a:xfrm>
      </p:grpSpPr>
      <p:sp>
        <p:nvSpPr>
          <p:cNvPr id="3" name="Text Placeholder"/>
          <p:cNvSpPr>
            <a:spLocks noGrp="1"/>
          </p:cNvSpPr>
          <p:nvPr>
            <p:ph type="body" idx="1" hasCustomPrompt="1"/>
          </p:nvPr>
        </p:nvSpPr>
        <p:spPr bwMode="gray">
          <a:xfrm>
            <a:off x="391892" y="3592440"/>
            <a:ext cx="7347980" cy="979756"/>
          </a:xfrm>
        </p:spPr>
        <p:txBody>
          <a:bodyPr/>
          <a:lstStyle>
            <a:lvl1pPr marL="0" indent="0" algn="l">
              <a:buNone/>
              <a:defRPr sz="1814">
                <a:solidFill>
                  <a:schemeClr val="bg1"/>
                </a:solidFill>
              </a:defRPr>
            </a:lvl1pPr>
            <a:lvl2pPr marL="457203" indent="0">
              <a:buNone/>
              <a:defRPr sz="2000">
                <a:solidFill>
                  <a:schemeClr val="tx1">
                    <a:tint val="75000"/>
                  </a:schemeClr>
                </a:solidFill>
              </a:defRPr>
            </a:lvl2pPr>
            <a:lvl3pPr marL="914406" indent="0">
              <a:buNone/>
              <a:defRPr sz="1800">
                <a:solidFill>
                  <a:schemeClr val="tx1">
                    <a:tint val="75000"/>
                  </a:schemeClr>
                </a:solidFill>
              </a:defRPr>
            </a:lvl3pPr>
            <a:lvl4pPr marL="1371609" indent="0">
              <a:buNone/>
              <a:defRPr sz="1600">
                <a:solidFill>
                  <a:schemeClr val="tx1">
                    <a:tint val="75000"/>
                  </a:schemeClr>
                </a:solidFill>
              </a:defRPr>
            </a:lvl4pPr>
            <a:lvl5pPr marL="1828812" indent="0">
              <a:buNone/>
              <a:defRPr sz="1600">
                <a:solidFill>
                  <a:schemeClr val="tx1">
                    <a:tint val="75000"/>
                  </a:schemeClr>
                </a:solidFill>
              </a:defRPr>
            </a:lvl5pPr>
            <a:lvl6pPr marL="2286015" indent="0">
              <a:buNone/>
              <a:defRPr sz="1600">
                <a:solidFill>
                  <a:schemeClr val="tx1">
                    <a:tint val="75000"/>
                  </a:schemeClr>
                </a:solidFill>
              </a:defRPr>
            </a:lvl6pPr>
            <a:lvl7pPr marL="2743218" indent="0">
              <a:buNone/>
              <a:defRPr sz="1600">
                <a:solidFill>
                  <a:schemeClr val="tx1">
                    <a:tint val="75000"/>
                  </a:schemeClr>
                </a:solidFill>
              </a:defRPr>
            </a:lvl7pPr>
            <a:lvl8pPr marL="3200421" indent="0">
              <a:buNone/>
              <a:defRPr sz="1600">
                <a:solidFill>
                  <a:schemeClr val="tx1">
                    <a:tint val="75000"/>
                  </a:schemeClr>
                </a:solidFill>
              </a:defRPr>
            </a:lvl8pPr>
            <a:lvl9pPr marL="3657624" indent="0">
              <a:buNone/>
              <a:defRPr sz="1600">
                <a:solidFill>
                  <a:schemeClr val="tx1">
                    <a:tint val="75000"/>
                  </a:schemeClr>
                </a:solidFill>
              </a:defRPr>
            </a:lvl9pPr>
          </a:lstStyle>
          <a:p>
            <a:pPr lvl="0"/>
            <a:r>
              <a:rPr lang="en-GB" dirty="0"/>
              <a:t>Insert subtitle or brief synopsis for the following section</a:t>
            </a:r>
          </a:p>
        </p:txBody>
      </p:sp>
      <p:sp>
        <p:nvSpPr>
          <p:cNvPr id="2" name="Title"/>
          <p:cNvSpPr>
            <a:spLocks noGrp="1"/>
          </p:cNvSpPr>
          <p:nvPr>
            <p:ph type="title" hasCustomPrompt="1"/>
          </p:nvPr>
        </p:nvSpPr>
        <p:spPr bwMode="gray">
          <a:xfrm>
            <a:off x="391892" y="2743318"/>
            <a:ext cx="7347980" cy="653171"/>
          </a:xfrm>
        </p:spPr>
        <p:txBody>
          <a:bodyPr anchor="b"/>
          <a:lstStyle>
            <a:lvl1pPr algn="l">
              <a:defRPr sz="2540">
                <a:solidFill>
                  <a:schemeClr val="bg1"/>
                </a:solidFill>
              </a:defRPr>
            </a:lvl1pPr>
          </a:lstStyle>
          <a:p>
            <a:r>
              <a:rPr lang="en-GB" dirty="0"/>
              <a:t>Insert title</a:t>
            </a:r>
          </a:p>
        </p:txBody>
      </p:sp>
      <p:sp>
        <p:nvSpPr>
          <p:cNvPr id="12" name="Slide Number Placeholder 11">
            <a:extLst>
              <a:ext uri="{FF2B5EF4-FFF2-40B4-BE49-F238E27FC236}">
                <a16:creationId xmlns:a16="http://schemas.microsoft.com/office/drawing/2014/main" id="{09533402-50DD-4F79-97AA-770D8B3B3516}"/>
              </a:ext>
            </a:extLst>
          </p:cNvPr>
          <p:cNvSpPr>
            <a:spLocks noGrp="1"/>
          </p:cNvSpPr>
          <p:nvPr>
            <p:ph type="sldNum" sz="quarter" idx="12"/>
          </p:nvPr>
        </p:nvSpPr>
        <p:spPr bwMode="gray"/>
        <p:txBody>
          <a:bodyPr/>
          <a:lstStyle>
            <a:lvl1pPr>
              <a:defRPr>
                <a:solidFill>
                  <a:schemeClr val="bg1"/>
                </a:solidFill>
              </a:defRPr>
            </a:lvl1pPr>
          </a:lstStyle>
          <a:p>
            <a:fld id="{427A094F-A43A-4F11-8E00-1F67ADA82539}" type="slidenum">
              <a:rPr lang="en-GB" smtClean="0"/>
              <a:pPr/>
              <a:t>‹#›</a:t>
            </a:fld>
            <a:endParaRPr lang="en-GB" dirty="0"/>
          </a:p>
        </p:txBody>
      </p:sp>
      <p:pic>
        <p:nvPicPr>
          <p:cNvPr id="5" name="IMG_Quatrefoil (Outline)" descr="A picture containing diagram&#10;&#10;Description automatically generated">
            <a:extLst>
              <a:ext uri="{FF2B5EF4-FFF2-40B4-BE49-F238E27FC236}">
                <a16:creationId xmlns:a16="http://schemas.microsoft.com/office/drawing/2014/main" id="{BF8595DD-4080-48BA-BC29-314C587935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gray">
          <a:xfrm>
            <a:off x="8410411" y="979609"/>
            <a:ext cx="3781589" cy="4898782"/>
          </a:xfrm>
          <a:prstGeom prst="rect">
            <a:avLst/>
          </a:prstGeom>
        </p:spPr>
      </p:pic>
    </p:spTree>
    <p:extLst>
      <p:ext uri="{BB962C8B-B14F-4D97-AF65-F5344CB8AC3E}">
        <p14:creationId xmlns:p14="http://schemas.microsoft.com/office/powerpoint/2010/main" val="2829099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bg bwMode="gray">
      <p:bgPr>
        <a:solidFill>
          <a:srgbClr val="D5E0E2"/>
        </a:solidFill>
        <a:effectLst/>
      </p:bgPr>
    </p:bg>
    <p:spTree>
      <p:nvGrpSpPr>
        <p:cNvPr id="1" name=""/>
        <p:cNvGrpSpPr/>
        <p:nvPr/>
      </p:nvGrpSpPr>
      <p:grpSpPr>
        <a:xfrm>
          <a:off x="0" y="0"/>
          <a:ext cx="0" cy="0"/>
          <a:chOff x="0" y="0"/>
          <a:chExt cx="0" cy="0"/>
        </a:xfrm>
      </p:grpSpPr>
      <p:sp>
        <p:nvSpPr>
          <p:cNvPr id="3" name="Text Placeholder"/>
          <p:cNvSpPr>
            <a:spLocks noGrp="1"/>
          </p:cNvSpPr>
          <p:nvPr>
            <p:ph type="body" idx="1" hasCustomPrompt="1"/>
          </p:nvPr>
        </p:nvSpPr>
        <p:spPr bwMode="gray">
          <a:xfrm>
            <a:off x="391892" y="3592440"/>
            <a:ext cx="7347980" cy="979756"/>
          </a:xfrm>
        </p:spPr>
        <p:txBody>
          <a:bodyPr/>
          <a:lstStyle>
            <a:lvl1pPr marL="0" indent="0" algn="l">
              <a:buNone/>
              <a:defRPr sz="1814">
                <a:solidFill>
                  <a:schemeClr val="tx1"/>
                </a:solidFill>
              </a:defRPr>
            </a:lvl1pPr>
            <a:lvl2pPr marL="457203" indent="0">
              <a:buNone/>
              <a:defRPr sz="2000">
                <a:solidFill>
                  <a:schemeClr val="tx1">
                    <a:tint val="75000"/>
                  </a:schemeClr>
                </a:solidFill>
              </a:defRPr>
            </a:lvl2pPr>
            <a:lvl3pPr marL="914406" indent="0">
              <a:buNone/>
              <a:defRPr sz="1800">
                <a:solidFill>
                  <a:schemeClr val="tx1">
                    <a:tint val="75000"/>
                  </a:schemeClr>
                </a:solidFill>
              </a:defRPr>
            </a:lvl3pPr>
            <a:lvl4pPr marL="1371609" indent="0">
              <a:buNone/>
              <a:defRPr sz="1600">
                <a:solidFill>
                  <a:schemeClr val="tx1">
                    <a:tint val="75000"/>
                  </a:schemeClr>
                </a:solidFill>
              </a:defRPr>
            </a:lvl4pPr>
            <a:lvl5pPr marL="1828812" indent="0">
              <a:buNone/>
              <a:defRPr sz="1600">
                <a:solidFill>
                  <a:schemeClr val="tx1">
                    <a:tint val="75000"/>
                  </a:schemeClr>
                </a:solidFill>
              </a:defRPr>
            </a:lvl5pPr>
            <a:lvl6pPr marL="2286015" indent="0">
              <a:buNone/>
              <a:defRPr sz="1600">
                <a:solidFill>
                  <a:schemeClr val="tx1">
                    <a:tint val="75000"/>
                  </a:schemeClr>
                </a:solidFill>
              </a:defRPr>
            </a:lvl6pPr>
            <a:lvl7pPr marL="2743218" indent="0">
              <a:buNone/>
              <a:defRPr sz="1600">
                <a:solidFill>
                  <a:schemeClr val="tx1">
                    <a:tint val="75000"/>
                  </a:schemeClr>
                </a:solidFill>
              </a:defRPr>
            </a:lvl7pPr>
            <a:lvl8pPr marL="3200421" indent="0">
              <a:buNone/>
              <a:defRPr sz="1600">
                <a:solidFill>
                  <a:schemeClr val="tx1">
                    <a:tint val="75000"/>
                  </a:schemeClr>
                </a:solidFill>
              </a:defRPr>
            </a:lvl8pPr>
            <a:lvl9pPr marL="3657624" indent="0">
              <a:buNone/>
              <a:defRPr sz="1600">
                <a:solidFill>
                  <a:schemeClr val="tx1">
                    <a:tint val="75000"/>
                  </a:schemeClr>
                </a:solidFill>
              </a:defRPr>
            </a:lvl9pPr>
          </a:lstStyle>
          <a:p>
            <a:pPr lvl="0"/>
            <a:r>
              <a:rPr lang="en-GB" dirty="0"/>
              <a:t>Insert subtitle or brief synopsis for the following section</a:t>
            </a:r>
          </a:p>
        </p:txBody>
      </p:sp>
      <p:sp>
        <p:nvSpPr>
          <p:cNvPr id="2" name="Title"/>
          <p:cNvSpPr>
            <a:spLocks noGrp="1"/>
          </p:cNvSpPr>
          <p:nvPr>
            <p:ph type="title" hasCustomPrompt="1"/>
          </p:nvPr>
        </p:nvSpPr>
        <p:spPr bwMode="gray">
          <a:xfrm>
            <a:off x="391892" y="2743318"/>
            <a:ext cx="7347980" cy="653171"/>
          </a:xfrm>
        </p:spPr>
        <p:txBody>
          <a:bodyPr anchor="b"/>
          <a:lstStyle>
            <a:lvl1pPr algn="l">
              <a:defRPr sz="2540">
                <a:solidFill>
                  <a:schemeClr val="tx1"/>
                </a:solidFill>
              </a:defRPr>
            </a:lvl1pPr>
          </a:lstStyle>
          <a:p>
            <a:r>
              <a:rPr lang="en-GB" dirty="0"/>
              <a:t>Insert title</a:t>
            </a:r>
          </a:p>
        </p:txBody>
      </p:sp>
      <p:sp>
        <p:nvSpPr>
          <p:cNvPr id="12" name="Slide Number Placeholder 11">
            <a:extLst>
              <a:ext uri="{FF2B5EF4-FFF2-40B4-BE49-F238E27FC236}">
                <a16:creationId xmlns:a16="http://schemas.microsoft.com/office/drawing/2014/main" id="{09533402-50DD-4F79-97AA-770D8B3B3516}"/>
              </a:ext>
            </a:extLst>
          </p:cNvPr>
          <p:cNvSpPr>
            <a:spLocks noGrp="1"/>
          </p:cNvSpPr>
          <p:nvPr>
            <p:ph type="sldNum" sz="quarter" idx="12"/>
          </p:nvPr>
        </p:nvSpPr>
        <p:spPr bwMode="gray"/>
        <p:txBody>
          <a:bodyPr/>
          <a:lstStyle>
            <a:lvl1pPr>
              <a:defRPr>
                <a:solidFill>
                  <a:schemeClr val="tx1"/>
                </a:solidFill>
              </a:defRPr>
            </a:lvl1pPr>
          </a:lstStyle>
          <a:p>
            <a:fld id="{427A094F-A43A-4F11-8E00-1F67ADA82539}" type="slidenum">
              <a:rPr lang="en-GB" smtClean="0"/>
              <a:pPr/>
              <a:t>‹#›</a:t>
            </a:fld>
            <a:endParaRPr lang="en-GB" dirty="0"/>
          </a:p>
        </p:txBody>
      </p:sp>
      <p:pic>
        <p:nvPicPr>
          <p:cNvPr id="6" name="IMG_Quatrefoil (Outline)" descr="Shape&#10;&#10;Description automatically generated with medium confidence">
            <a:extLst>
              <a:ext uri="{FF2B5EF4-FFF2-40B4-BE49-F238E27FC236}">
                <a16:creationId xmlns:a16="http://schemas.microsoft.com/office/drawing/2014/main" id="{91D54AD2-62EC-4E92-9D98-F002FF5B857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gray">
          <a:xfrm>
            <a:off x="8410411" y="979609"/>
            <a:ext cx="3781589" cy="4898782"/>
          </a:xfrm>
          <a:prstGeom prst="rect">
            <a:avLst/>
          </a:prstGeom>
        </p:spPr>
      </p:pic>
    </p:spTree>
    <p:extLst>
      <p:ext uri="{BB962C8B-B14F-4D97-AF65-F5344CB8AC3E}">
        <p14:creationId xmlns:p14="http://schemas.microsoft.com/office/powerpoint/2010/main" val="212840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8167C1-E91A-47E7-B574-25957732EF5A}" type="datetimeFigureOut">
              <a:rPr lang="en-GB" smtClean="0"/>
              <a:t>30/09/2022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1588968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bg bwMode="gray">
      <p:bgRef idx="1001">
        <a:schemeClr val="bg1"/>
      </p:bgRef>
    </p:bg>
    <p:spTree>
      <p:nvGrpSpPr>
        <p:cNvPr id="1" name=""/>
        <p:cNvGrpSpPr/>
        <p:nvPr/>
      </p:nvGrpSpPr>
      <p:grpSpPr>
        <a:xfrm>
          <a:off x="0" y="0"/>
          <a:ext cx="0" cy="0"/>
          <a:chOff x="0" y="0"/>
          <a:chExt cx="0" cy="0"/>
        </a:xfrm>
      </p:grpSpPr>
      <p:sp>
        <p:nvSpPr>
          <p:cNvPr id="4" name="Content Placeholder 2"/>
          <p:cNvSpPr>
            <a:spLocks noGrp="1"/>
          </p:cNvSpPr>
          <p:nvPr>
            <p:ph sz="half" idx="2"/>
          </p:nvPr>
        </p:nvSpPr>
        <p:spPr bwMode="gray">
          <a:xfrm>
            <a:off x="6312731" y="1045074"/>
            <a:ext cx="5486492"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p:cNvSpPr>
            <a:spLocks noGrp="1"/>
          </p:cNvSpPr>
          <p:nvPr>
            <p:ph sz="half" idx="1"/>
          </p:nvPr>
        </p:nvSpPr>
        <p:spPr bwMode="gray">
          <a:xfrm>
            <a:off x="391892" y="1045074"/>
            <a:ext cx="5486492"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7">
            <a:extLst>
              <a:ext uri="{FF2B5EF4-FFF2-40B4-BE49-F238E27FC236}">
                <a16:creationId xmlns:a16="http://schemas.microsoft.com/office/drawing/2014/main" id="{6F44DB01-6C65-4768-A51A-9A9B2975A170}"/>
              </a:ext>
            </a:extLst>
          </p:cNvPr>
          <p:cNvSpPr>
            <a:spLocks noGrp="1"/>
          </p:cNvSpPr>
          <p:nvPr>
            <p:ph type="dt" sz="half" idx="10"/>
          </p:nvPr>
        </p:nvSpPr>
        <p:spPr bwMode="gray"/>
        <p:txBody>
          <a:bodyPr/>
          <a:lstStyle/>
          <a:p>
            <a:r>
              <a:rPr lang="en-US" smtClean="0"/>
              <a:t>September 2022</a:t>
            </a:r>
            <a:endParaRPr lang="en-GB" dirty="0"/>
          </a:p>
        </p:txBody>
      </p:sp>
      <p:sp>
        <p:nvSpPr>
          <p:cNvPr id="10" name="Footer Placeholder 9">
            <a:extLst>
              <a:ext uri="{FF2B5EF4-FFF2-40B4-BE49-F238E27FC236}">
                <a16:creationId xmlns:a16="http://schemas.microsoft.com/office/drawing/2014/main" id="{A3BABA5B-830F-4BB2-A5BA-1DDDD28DD79C}"/>
              </a:ext>
            </a:extLst>
          </p:cNvPr>
          <p:cNvSpPr>
            <a:spLocks noGrp="1"/>
          </p:cNvSpPr>
          <p:nvPr>
            <p:ph type="ftr" sz="quarter" idx="11"/>
          </p:nvPr>
        </p:nvSpPr>
        <p:spPr bwMode="gray"/>
        <p:txBody>
          <a:bodyPr/>
          <a:lstStyle/>
          <a:p>
            <a:r>
              <a:rPr lang="en-GB" smtClean="0"/>
              <a:t>Managing Fundraising Events  </a:t>
            </a:r>
            <a:endParaRPr lang="en-GB" dirty="0"/>
          </a:p>
        </p:txBody>
      </p:sp>
      <p:sp>
        <p:nvSpPr>
          <p:cNvPr id="11" name="Slide Number Placeholder 10">
            <a:extLst>
              <a:ext uri="{FF2B5EF4-FFF2-40B4-BE49-F238E27FC236}">
                <a16:creationId xmlns:a16="http://schemas.microsoft.com/office/drawing/2014/main" id="{2CE08F2D-E493-4992-8734-92685C45FA64}"/>
              </a:ext>
            </a:extLst>
          </p:cNvPr>
          <p:cNvSpPr>
            <a:spLocks noGrp="1"/>
          </p:cNvSpPr>
          <p:nvPr>
            <p:ph type="sldNum" sz="quarter" idx="12"/>
          </p:nvPr>
        </p:nvSpPr>
        <p:spPr bwMode="gray"/>
        <p:txBody>
          <a:bodyPr/>
          <a:lstStyle/>
          <a:p>
            <a:fld id="{427A094F-A43A-4F11-8E00-1F67ADA82539}" type="slidenum">
              <a:rPr lang="en-GB" smtClean="0"/>
              <a:pPr/>
              <a:t>‹#›</a:t>
            </a:fld>
            <a:endParaRPr lang="en-GB" dirty="0"/>
          </a:p>
        </p:txBody>
      </p:sp>
      <p:sp>
        <p:nvSpPr>
          <p:cNvPr id="5" name="Title 4">
            <a:extLst>
              <a:ext uri="{FF2B5EF4-FFF2-40B4-BE49-F238E27FC236}">
                <a16:creationId xmlns:a16="http://schemas.microsoft.com/office/drawing/2014/main" id="{EB49FE76-2D87-4B04-BAEA-30E86A3ECA60}"/>
              </a:ext>
            </a:extLst>
          </p:cNvPr>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1732058414"/>
      </p:ext>
    </p:extLst>
  </p:cSld>
  <p:clrMapOvr>
    <a:masterClrMapping/>
  </p:clrMapOvr>
  <p:extLst mod="1">
    <p:ext uri="{DCECCB84-F9BA-43D5-87BE-67443E8EF086}">
      <p15:sldGuideLst xmlns:p15="http://schemas.microsoft.com/office/powerpoint/2012/main">
        <p15:guide id="1" pos="4083">
          <p15:clr>
            <a:srgbClr val="A4A3A4"/>
          </p15:clr>
        </p15:guide>
        <p15:guide id="2" orient="horz" pos="4377">
          <p15:clr>
            <a:srgbClr val="A4A3A4"/>
          </p15:clr>
        </p15:guide>
        <p15:guide id="3" pos="4383">
          <p15:clr>
            <a:srgbClr val="A4A3A4"/>
          </p15:clr>
        </p15:guide>
        <p15:guide id="4" pos="8193">
          <p15:clr>
            <a:srgbClr val="A4A3A4"/>
          </p15:clr>
        </p15:guide>
        <p15:guide id="5" pos="271">
          <p15:clr>
            <a:srgbClr val="A4A3A4"/>
          </p15:clr>
        </p15:guide>
        <p15:guide id="7" orient="horz" pos="725">
          <p15:clr>
            <a:srgbClr val="A4A3A4"/>
          </p15:clr>
        </p15:guide>
        <p15:guide id="8" orient="horz" pos="567">
          <p15:clr>
            <a:srgbClr val="A4A3A4"/>
          </p15:clr>
        </p15:guide>
        <p15:guide id="10" orient="horz" pos="181">
          <p15:clr>
            <a:srgbClr val="A4A3A4"/>
          </p15:clr>
        </p15:guide>
        <p15:guide id="11" orient="horz" pos="4581">
          <p15:clr>
            <a:srgbClr val="A4A3A4"/>
          </p15:clr>
        </p15:guide>
        <p15:guide id="12" orient="horz" pos="4672">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bg bwMode="gray">
      <p:bgRef idx="1001">
        <a:schemeClr val="bg1"/>
      </p:bgRef>
    </p:bg>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AEDDFA3F-F746-4E4D-B43A-F53F68EC5BE5}"/>
              </a:ext>
            </a:extLst>
          </p:cNvPr>
          <p:cNvSpPr>
            <a:spLocks noGrp="1"/>
          </p:cNvSpPr>
          <p:nvPr>
            <p:ph sz="quarter" idx="14"/>
          </p:nvPr>
        </p:nvSpPr>
        <p:spPr bwMode="gray">
          <a:xfrm>
            <a:off x="8272193" y="1045074"/>
            <a:ext cx="3527030"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2"/>
          <p:cNvSpPr>
            <a:spLocks noGrp="1"/>
          </p:cNvSpPr>
          <p:nvPr>
            <p:ph sz="half" idx="2"/>
          </p:nvPr>
        </p:nvSpPr>
        <p:spPr bwMode="gray">
          <a:xfrm>
            <a:off x="4332043" y="1045074"/>
            <a:ext cx="3527030"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p:cNvSpPr>
            <a:spLocks noGrp="1"/>
          </p:cNvSpPr>
          <p:nvPr>
            <p:ph sz="half" idx="1"/>
          </p:nvPr>
        </p:nvSpPr>
        <p:spPr bwMode="gray">
          <a:xfrm>
            <a:off x="391893" y="1045074"/>
            <a:ext cx="3527030"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7">
            <a:extLst>
              <a:ext uri="{FF2B5EF4-FFF2-40B4-BE49-F238E27FC236}">
                <a16:creationId xmlns:a16="http://schemas.microsoft.com/office/drawing/2014/main" id="{58B692EC-5494-43EA-9B9E-29CE3C9D6979}"/>
              </a:ext>
            </a:extLst>
          </p:cNvPr>
          <p:cNvSpPr>
            <a:spLocks noGrp="1"/>
          </p:cNvSpPr>
          <p:nvPr>
            <p:ph type="dt" sz="half" idx="15"/>
          </p:nvPr>
        </p:nvSpPr>
        <p:spPr bwMode="gray"/>
        <p:txBody>
          <a:bodyPr/>
          <a:lstStyle/>
          <a:p>
            <a:r>
              <a:rPr lang="en-US" smtClean="0"/>
              <a:t>September 2022</a:t>
            </a:r>
            <a:endParaRPr lang="en-GB" dirty="0"/>
          </a:p>
        </p:txBody>
      </p:sp>
      <p:sp>
        <p:nvSpPr>
          <p:cNvPr id="10" name="Footer Placeholder 9">
            <a:extLst>
              <a:ext uri="{FF2B5EF4-FFF2-40B4-BE49-F238E27FC236}">
                <a16:creationId xmlns:a16="http://schemas.microsoft.com/office/drawing/2014/main" id="{297C28E1-B433-4067-AD35-AB5130FE3435}"/>
              </a:ext>
            </a:extLst>
          </p:cNvPr>
          <p:cNvSpPr>
            <a:spLocks noGrp="1"/>
          </p:cNvSpPr>
          <p:nvPr>
            <p:ph type="ftr" sz="quarter" idx="16"/>
          </p:nvPr>
        </p:nvSpPr>
        <p:spPr bwMode="gray"/>
        <p:txBody>
          <a:bodyPr/>
          <a:lstStyle/>
          <a:p>
            <a:r>
              <a:rPr lang="en-GB" smtClean="0"/>
              <a:t>Managing Fundraising Events  </a:t>
            </a:r>
            <a:endParaRPr lang="en-GB" dirty="0"/>
          </a:p>
        </p:txBody>
      </p:sp>
      <p:sp>
        <p:nvSpPr>
          <p:cNvPr id="12" name="Slide Number Placeholder 11">
            <a:extLst>
              <a:ext uri="{FF2B5EF4-FFF2-40B4-BE49-F238E27FC236}">
                <a16:creationId xmlns:a16="http://schemas.microsoft.com/office/drawing/2014/main" id="{19B7EA1F-108B-4639-9CDD-385CDAD3FEF0}"/>
              </a:ext>
            </a:extLst>
          </p:cNvPr>
          <p:cNvSpPr>
            <a:spLocks noGrp="1"/>
          </p:cNvSpPr>
          <p:nvPr>
            <p:ph type="sldNum" sz="quarter" idx="17"/>
          </p:nvPr>
        </p:nvSpPr>
        <p:spPr bwMode="gray"/>
        <p:txBody>
          <a:bodyPr/>
          <a:lstStyle/>
          <a:p>
            <a:fld id="{427A094F-A43A-4F11-8E00-1F67ADA82539}" type="slidenum">
              <a:rPr lang="en-GB" smtClean="0"/>
              <a:pPr/>
              <a:t>‹#›</a:t>
            </a:fld>
            <a:endParaRPr lang="en-GB" dirty="0"/>
          </a:p>
        </p:txBody>
      </p:sp>
      <p:sp>
        <p:nvSpPr>
          <p:cNvPr id="5" name="Title 4">
            <a:extLst>
              <a:ext uri="{FF2B5EF4-FFF2-40B4-BE49-F238E27FC236}">
                <a16:creationId xmlns:a16="http://schemas.microsoft.com/office/drawing/2014/main" id="{AEF734E1-D42B-453C-A8DA-0BE2131E207E}"/>
              </a:ext>
            </a:extLst>
          </p:cNvPr>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1940576255"/>
      </p:ext>
    </p:extLst>
  </p:cSld>
  <p:clrMapOvr>
    <a:masterClrMapping/>
  </p:clrMapOvr>
  <p:extLst mod="1">
    <p:ext uri="{DCECCB84-F9BA-43D5-87BE-67443E8EF086}">
      <p15:sldGuideLst xmlns:p15="http://schemas.microsoft.com/office/powerpoint/2012/main">
        <p15:guide id="1" pos="3007">
          <p15:clr>
            <a:srgbClr val="A4A3A4"/>
          </p15:clr>
        </p15:guide>
        <p15:guide id="2" orient="horz" pos="4581">
          <p15:clr>
            <a:srgbClr val="A4A3A4"/>
          </p15:clr>
        </p15:guide>
        <p15:guide id="3" pos="5457">
          <p15:clr>
            <a:srgbClr val="A4A3A4"/>
          </p15:clr>
        </p15:guide>
        <p15:guide id="4" pos="5743">
          <p15:clr>
            <a:srgbClr val="A4A3A4"/>
          </p15:clr>
        </p15:guide>
        <p15:guide id="5" pos="8193">
          <p15:clr>
            <a:srgbClr val="A4A3A4"/>
          </p15:clr>
        </p15:guide>
        <p15:guide id="6" pos="271">
          <p15:clr>
            <a:srgbClr val="A4A3A4"/>
          </p15:clr>
        </p15:guide>
        <p15:guide id="7" pos="2721">
          <p15:clr>
            <a:srgbClr val="A4A3A4"/>
          </p15:clr>
        </p15:guide>
        <p15:guide id="9" orient="horz" pos="725">
          <p15:clr>
            <a:srgbClr val="A4A3A4"/>
          </p15:clr>
        </p15:guide>
        <p15:guide id="10" orient="horz" pos="567">
          <p15:clr>
            <a:srgbClr val="A4A3A4"/>
          </p15:clr>
        </p15:guide>
        <p15:guide id="12" orient="horz" pos="181">
          <p15:clr>
            <a:srgbClr val="A4A3A4"/>
          </p15:clr>
        </p15:guide>
        <p15:guide id="13" orient="horz" pos="4377">
          <p15:clr>
            <a:srgbClr val="A4A3A4"/>
          </p15:clr>
        </p15:guide>
        <p15:guide id="14" orient="horz" pos="4672">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bg bwMode="gray">
      <p:bgRef idx="1001">
        <a:schemeClr val="bg1"/>
      </p:bgRef>
    </p:bg>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B8D2BCA7-F682-4FC7-BC49-D2BE10C52098}"/>
              </a:ext>
            </a:extLst>
          </p:cNvPr>
          <p:cNvSpPr>
            <a:spLocks noGrp="1"/>
          </p:cNvSpPr>
          <p:nvPr>
            <p:ph sz="quarter" idx="15"/>
          </p:nvPr>
        </p:nvSpPr>
        <p:spPr bwMode="gray">
          <a:xfrm>
            <a:off x="9251923" y="1045074"/>
            <a:ext cx="2547300"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3">
            <a:extLst>
              <a:ext uri="{FF2B5EF4-FFF2-40B4-BE49-F238E27FC236}">
                <a16:creationId xmlns:a16="http://schemas.microsoft.com/office/drawing/2014/main" id="{AEDDFA3F-F746-4E4D-B43A-F53F68EC5BE5}"/>
              </a:ext>
            </a:extLst>
          </p:cNvPr>
          <p:cNvSpPr>
            <a:spLocks noGrp="1"/>
          </p:cNvSpPr>
          <p:nvPr>
            <p:ph sz="quarter" idx="14"/>
          </p:nvPr>
        </p:nvSpPr>
        <p:spPr bwMode="gray">
          <a:xfrm>
            <a:off x="6298580" y="1045074"/>
            <a:ext cx="2547300"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2"/>
          <p:cNvSpPr>
            <a:spLocks noGrp="1"/>
          </p:cNvSpPr>
          <p:nvPr>
            <p:ph sz="half" idx="2"/>
          </p:nvPr>
        </p:nvSpPr>
        <p:spPr bwMode="gray">
          <a:xfrm>
            <a:off x="3345236" y="1045074"/>
            <a:ext cx="2547300"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p:cNvSpPr>
            <a:spLocks noGrp="1"/>
          </p:cNvSpPr>
          <p:nvPr>
            <p:ph sz="half" idx="1"/>
          </p:nvPr>
        </p:nvSpPr>
        <p:spPr bwMode="gray">
          <a:xfrm>
            <a:off x="391892" y="1045074"/>
            <a:ext cx="2547300"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7">
            <a:extLst>
              <a:ext uri="{FF2B5EF4-FFF2-40B4-BE49-F238E27FC236}">
                <a16:creationId xmlns:a16="http://schemas.microsoft.com/office/drawing/2014/main" id="{0DDE3306-EC6E-46F7-9098-53795DB29201}"/>
              </a:ext>
            </a:extLst>
          </p:cNvPr>
          <p:cNvSpPr>
            <a:spLocks noGrp="1"/>
          </p:cNvSpPr>
          <p:nvPr>
            <p:ph type="dt" sz="half" idx="16"/>
          </p:nvPr>
        </p:nvSpPr>
        <p:spPr bwMode="gray"/>
        <p:txBody>
          <a:bodyPr/>
          <a:lstStyle/>
          <a:p>
            <a:r>
              <a:rPr lang="en-US" smtClean="0"/>
              <a:t>September 2022</a:t>
            </a:r>
            <a:endParaRPr lang="en-GB" dirty="0"/>
          </a:p>
        </p:txBody>
      </p:sp>
      <p:sp>
        <p:nvSpPr>
          <p:cNvPr id="12" name="Footer Placeholder 11">
            <a:extLst>
              <a:ext uri="{FF2B5EF4-FFF2-40B4-BE49-F238E27FC236}">
                <a16:creationId xmlns:a16="http://schemas.microsoft.com/office/drawing/2014/main" id="{7692FF36-DDAA-450B-A334-012E99A400D7}"/>
              </a:ext>
            </a:extLst>
          </p:cNvPr>
          <p:cNvSpPr>
            <a:spLocks noGrp="1"/>
          </p:cNvSpPr>
          <p:nvPr>
            <p:ph type="ftr" sz="quarter" idx="17"/>
          </p:nvPr>
        </p:nvSpPr>
        <p:spPr bwMode="gray"/>
        <p:txBody>
          <a:bodyPr/>
          <a:lstStyle/>
          <a:p>
            <a:r>
              <a:rPr lang="en-GB" smtClean="0"/>
              <a:t>Managing Fundraising Events  </a:t>
            </a:r>
            <a:endParaRPr lang="en-GB" dirty="0"/>
          </a:p>
        </p:txBody>
      </p:sp>
      <p:sp>
        <p:nvSpPr>
          <p:cNvPr id="13" name="Slide Number Placeholder 12">
            <a:extLst>
              <a:ext uri="{FF2B5EF4-FFF2-40B4-BE49-F238E27FC236}">
                <a16:creationId xmlns:a16="http://schemas.microsoft.com/office/drawing/2014/main" id="{E33F3C72-D94C-4F7B-9DA6-7601AA865200}"/>
              </a:ext>
            </a:extLst>
          </p:cNvPr>
          <p:cNvSpPr>
            <a:spLocks noGrp="1"/>
          </p:cNvSpPr>
          <p:nvPr>
            <p:ph type="sldNum" sz="quarter" idx="18"/>
          </p:nvPr>
        </p:nvSpPr>
        <p:spPr bwMode="gray"/>
        <p:txBody>
          <a:bodyPr/>
          <a:lstStyle/>
          <a:p>
            <a:fld id="{427A094F-A43A-4F11-8E00-1F67ADA82539}" type="slidenum">
              <a:rPr lang="en-GB" smtClean="0"/>
              <a:pPr/>
              <a:t>‹#›</a:t>
            </a:fld>
            <a:endParaRPr lang="en-GB" dirty="0"/>
          </a:p>
        </p:txBody>
      </p:sp>
      <p:sp>
        <p:nvSpPr>
          <p:cNvPr id="5" name="Title 4">
            <a:extLst>
              <a:ext uri="{FF2B5EF4-FFF2-40B4-BE49-F238E27FC236}">
                <a16:creationId xmlns:a16="http://schemas.microsoft.com/office/drawing/2014/main" id="{4F27AF3E-039E-4A1F-962B-A0E17BC6AEC3}"/>
              </a:ext>
            </a:extLst>
          </p:cNvPr>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2305299996"/>
      </p:ext>
    </p:extLst>
  </p:cSld>
  <p:clrMapOvr>
    <a:masterClrMapping/>
  </p:clrMapOvr>
  <p:extLst mod="1">
    <p:ext uri="{DCECCB84-F9BA-43D5-87BE-67443E8EF086}">
      <p15:sldGuideLst xmlns:p15="http://schemas.microsoft.com/office/powerpoint/2012/main">
        <p15:guide id="1" pos="271">
          <p15:clr>
            <a:srgbClr val="A4A3A4"/>
          </p15:clr>
        </p15:guide>
        <p15:guide id="2" orient="horz" pos="4377">
          <p15:clr>
            <a:srgbClr val="A4A3A4"/>
          </p15:clr>
        </p15:guide>
        <p15:guide id="4" orient="horz" pos="725">
          <p15:clr>
            <a:srgbClr val="A4A3A4"/>
          </p15:clr>
        </p15:guide>
        <p15:guide id="5" orient="horz" pos="567">
          <p15:clr>
            <a:srgbClr val="A4A3A4"/>
          </p15:clr>
        </p15:guide>
        <p15:guide id="7" orient="horz" pos="181">
          <p15:clr>
            <a:srgbClr val="A4A3A4"/>
          </p15:clr>
        </p15:guide>
        <p15:guide id="8" pos="2042">
          <p15:clr>
            <a:srgbClr val="A4A3A4"/>
          </p15:clr>
        </p15:guide>
        <p15:guide id="9" pos="2323">
          <p15:clr>
            <a:srgbClr val="A4A3A4"/>
          </p15:clr>
        </p15:guide>
        <p15:guide id="10" pos="4092">
          <p15:clr>
            <a:srgbClr val="A4A3A4"/>
          </p15:clr>
        </p15:guide>
        <p15:guide id="11" pos="4373">
          <p15:clr>
            <a:srgbClr val="A4A3A4"/>
          </p15:clr>
        </p15:guide>
        <p15:guide id="12" pos="6143">
          <p15:clr>
            <a:srgbClr val="A4A3A4"/>
          </p15:clr>
        </p15:guide>
        <p15:guide id="13" pos="6424">
          <p15:clr>
            <a:srgbClr val="A4A3A4"/>
          </p15:clr>
        </p15:guide>
        <p15:guide id="14" pos="8193">
          <p15:clr>
            <a:srgbClr val="A4A3A4"/>
          </p15:clr>
        </p15:guide>
        <p15:guide id="15" orient="horz" pos="4581">
          <p15:clr>
            <a:srgbClr val="A4A3A4"/>
          </p15:clr>
        </p15:guide>
        <p15:guide id="16" orient="horz" pos="4672">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1 (Side Panel)">
    <p:bg bwMode="gray">
      <p:bgPr>
        <a:solidFill>
          <a:srgbClr val="58828A"/>
        </a:solidFill>
        <a:effectLst/>
      </p:bgPr>
    </p:bg>
    <p:spTree>
      <p:nvGrpSpPr>
        <p:cNvPr id="1" name=""/>
        <p:cNvGrpSpPr/>
        <p:nvPr/>
      </p:nvGrpSpPr>
      <p:grpSpPr>
        <a:xfrm>
          <a:off x="0" y="0"/>
          <a:ext cx="0" cy="0"/>
          <a:chOff x="0" y="0"/>
          <a:chExt cx="0" cy="0"/>
        </a:xfrm>
      </p:grpSpPr>
      <p:sp>
        <p:nvSpPr>
          <p:cNvPr id="12" name="SHP_White Background">
            <a:extLst>
              <a:ext uri="{FF2B5EF4-FFF2-40B4-BE49-F238E27FC236}">
                <a16:creationId xmlns:a16="http://schemas.microsoft.com/office/drawing/2014/main" id="{C1C680E2-0419-49BB-83B8-95127765FDFF}"/>
              </a:ext>
            </a:extLst>
          </p:cNvPr>
          <p:cNvSpPr/>
          <p:nvPr userDrawn="1"/>
        </p:nvSpPr>
        <p:spPr bwMode="gray">
          <a:xfrm>
            <a:off x="0" y="0"/>
            <a:ext cx="6291946" cy="685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79" dirty="0" err="1">
              <a:solidFill>
                <a:schemeClr val="tx1"/>
              </a:solidFill>
            </a:endParaRPr>
          </a:p>
        </p:txBody>
      </p:sp>
      <p:sp>
        <p:nvSpPr>
          <p:cNvPr id="16" name="SHP_Footer Bar">
            <a:extLst>
              <a:ext uri="{FF2B5EF4-FFF2-40B4-BE49-F238E27FC236}">
                <a16:creationId xmlns:a16="http://schemas.microsoft.com/office/drawing/2014/main" id="{F492236D-DC92-41B7-8236-6D70F49612FC}"/>
              </a:ext>
            </a:extLst>
          </p:cNvPr>
          <p:cNvSpPr/>
          <p:nvPr userDrawn="1"/>
        </p:nvSpPr>
        <p:spPr bwMode="gray">
          <a:xfrm>
            <a:off x="0" y="6466097"/>
            <a:ext cx="12192000" cy="391903"/>
          </a:xfrm>
          <a:prstGeom prst="rect">
            <a:avLst/>
          </a:prstGeom>
          <a:gradFill>
            <a:gsLst>
              <a:gs pos="0">
                <a:schemeClr val="accent1"/>
              </a:gs>
              <a:gs pos="50000">
                <a:schemeClr val="accent2"/>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414772"/>
            <a:endParaRPr lang="en-GB" sz="544" b="1" noProof="0">
              <a:solidFill>
                <a:srgbClr val="1B374C"/>
              </a:solidFill>
            </a:endParaRPr>
          </a:p>
        </p:txBody>
      </p:sp>
      <p:sp>
        <p:nvSpPr>
          <p:cNvPr id="3" name="Content Placeholder 1"/>
          <p:cNvSpPr>
            <a:spLocks noGrp="1"/>
          </p:cNvSpPr>
          <p:nvPr>
            <p:ph sz="half" idx="1"/>
          </p:nvPr>
        </p:nvSpPr>
        <p:spPr bwMode="gray">
          <a:xfrm>
            <a:off x="391892" y="1045074"/>
            <a:ext cx="5486492"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HP_Blue Line">
            <a:extLst>
              <a:ext uri="{FF2B5EF4-FFF2-40B4-BE49-F238E27FC236}">
                <a16:creationId xmlns:a16="http://schemas.microsoft.com/office/drawing/2014/main" id="{35A4E6F8-F882-4D6C-BD90-F92EC22DFC07}"/>
              </a:ext>
            </a:extLst>
          </p:cNvPr>
          <p:cNvCxnSpPr>
            <a:cxnSpLocks/>
          </p:cNvCxnSpPr>
          <p:nvPr userDrawn="1"/>
        </p:nvCxnSpPr>
        <p:spPr bwMode="gray">
          <a:xfrm>
            <a:off x="391892" y="849122"/>
            <a:ext cx="5486492" cy="0"/>
          </a:xfrm>
          <a:prstGeom prst="line">
            <a:avLst/>
          </a:prstGeom>
          <a:ln w="19050">
            <a:gradFill flip="none" rotWithShape="1">
              <a:gsLst>
                <a:gs pos="0">
                  <a:schemeClr val="accent4"/>
                </a:gs>
                <a:gs pos="50000">
                  <a:schemeClr val="accent5"/>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88741D84-AFCD-407F-B598-7542B771D921}"/>
              </a:ext>
            </a:extLst>
          </p:cNvPr>
          <p:cNvSpPr>
            <a:spLocks noGrp="1"/>
          </p:cNvSpPr>
          <p:nvPr>
            <p:ph type="dt" sz="half" idx="10"/>
          </p:nvPr>
        </p:nvSpPr>
        <p:spPr bwMode="gray"/>
        <p:txBody>
          <a:bodyPr/>
          <a:lstStyle/>
          <a:p>
            <a:r>
              <a:rPr lang="en-US" smtClean="0"/>
              <a:t>September 2022</a:t>
            </a:r>
            <a:endParaRPr lang="en-GB" dirty="0"/>
          </a:p>
        </p:txBody>
      </p:sp>
      <p:sp>
        <p:nvSpPr>
          <p:cNvPr id="9" name="Footer Placeholder 8">
            <a:extLst>
              <a:ext uri="{FF2B5EF4-FFF2-40B4-BE49-F238E27FC236}">
                <a16:creationId xmlns:a16="http://schemas.microsoft.com/office/drawing/2014/main" id="{3A2CD8F0-1B2D-4DE2-ACF5-1276A7AD1A96}"/>
              </a:ext>
            </a:extLst>
          </p:cNvPr>
          <p:cNvSpPr>
            <a:spLocks noGrp="1"/>
          </p:cNvSpPr>
          <p:nvPr>
            <p:ph type="ftr" sz="quarter" idx="11"/>
          </p:nvPr>
        </p:nvSpPr>
        <p:spPr bwMode="gray"/>
        <p:txBody>
          <a:bodyPr/>
          <a:lstStyle/>
          <a:p>
            <a:r>
              <a:rPr lang="en-GB" smtClean="0"/>
              <a:t>Managing Fundraising Events  </a:t>
            </a:r>
            <a:endParaRPr lang="en-GB" dirty="0"/>
          </a:p>
        </p:txBody>
      </p:sp>
      <p:sp>
        <p:nvSpPr>
          <p:cNvPr id="10" name="Slide Number Placeholder 9">
            <a:extLst>
              <a:ext uri="{FF2B5EF4-FFF2-40B4-BE49-F238E27FC236}">
                <a16:creationId xmlns:a16="http://schemas.microsoft.com/office/drawing/2014/main" id="{D82E0DC7-F2F0-4184-BE55-CC340619C886}"/>
              </a:ext>
            </a:extLst>
          </p:cNvPr>
          <p:cNvSpPr>
            <a:spLocks noGrp="1"/>
          </p:cNvSpPr>
          <p:nvPr>
            <p:ph type="sldNum" sz="quarter" idx="12"/>
          </p:nvPr>
        </p:nvSpPr>
        <p:spPr bwMode="gray"/>
        <p:txBody>
          <a:bodyPr/>
          <a:lstStyle/>
          <a:p>
            <a:fld id="{427A094F-A43A-4F11-8E00-1F67ADA82539}" type="slidenum">
              <a:rPr lang="en-GB" smtClean="0"/>
              <a:pPr/>
              <a:t>‹#›</a:t>
            </a:fld>
            <a:endParaRPr lang="en-GB" dirty="0"/>
          </a:p>
        </p:txBody>
      </p:sp>
      <p:sp>
        <p:nvSpPr>
          <p:cNvPr id="2" name="Title 1">
            <a:extLst>
              <a:ext uri="{FF2B5EF4-FFF2-40B4-BE49-F238E27FC236}">
                <a16:creationId xmlns:a16="http://schemas.microsoft.com/office/drawing/2014/main" id="{4EBB944E-F115-46A1-BA1A-B68DCCE84AAA}"/>
              </a:ext>
            </a:extLst>
          </p:cNvPr>
          <p:cNvSpPr>
            <a:spLocks noGrp="1"/>
          </p:cNvSpPr>
          <p:nvPr>
            <p:ph type="title"/>
          </p:nvPr>
        </p:nvSpPr>
        <p:spPr bwMode="gray">
          <a:xfrm>
            <a:off x="391892" y="261269"/>
            <a:ext cx="5486492" cy="555195"/>
          </a:xfrm>
        </p:spPr>
        <p:txBody>
          <a:bodyPr/>
          <a:lstStyle/>
          <a:p>
            <a:r>
              <a:rPr lang="en-US"/>
              <a:t>Click to edit Master title style</a:t>
            </a:r>
            <a:endParaRPr lang="en-GB" dirty="0"/>
          </a:p>
        </p:txBody>
      </p:sp>
    </p:spTree>
    <p:extLst>
      <p:ext uri="{BB962C8B-B14F-4D97-AF65-F5344CB8AC3E}">
        <p14:creationId xmlns:p14="http://schemas.microsoft.com/office/powerpoint/2010/main" val="3173783286"/>
      </p:ext>
    </p:extLst>
  </p:cSld>
  <p:clrMapOvr>
    <a:masterClrMapping/>
  </p:clrMapOvr>
  <p:extLst mod="1">
    <p:ext uri="{DCECCB84-F9BA-43D5-87BE-67443E8EF086}">
      <p15:sldGuideLst xmlns:p15="http://schemas.microsoft.com/office/powerpoint/2012/main">
        <p15:guide id="1" pos="271">
          <p15:clr>
            <a:srgbClr val="A4A3A4"/>
          </p15:clr>
        </p15:guide>
        <p15:guide id="2" orient="horz" pos="4377">
          <p15:clr>
            <a:srgbClr val="A4A3A4"/>
          </p15:clr>
        </p15:guide>
        <p15:guide id="4" orient="horz" pos="725">
          <p15:clr>
            <a:srgbClr val="A4A3A4"/>
          </p15:clr>
        </p15:guide>
        <p15:guide id="5" orient="horz" pos="567">
          <p15:clr>
            <a:srgbClr val="A4A3A4"/>
          </p15:clr>
        </p15:guide>
        <p15:guide id="6" orient="horz" pos="181">
          <p15:clr>
            <a:srgbClr val="A4A3A4"/>
          </p15:clr>
        </p15:guide>
        <p15:guide id="8" pos="4083">
          <p15:clr>
            <a:srgbClr val="A4A3A4"/>
          </p15:clr>
        </p15:guide>
        <p15:guide id="9" pos="8193">
          <p15:clr>
            <a:srgbClr val="A4A3A4"/>
          </p15:clr>
        </p15:guide>
        <p15:guide id="10" orient="horz" pos="4581">
          <p15:clr>
            <a:srgbClr val="A4A3A4"/>
          </p15:clr>
        </p15:guide>
        <p15:guide id="11" orient="horz" pos="4672">
          <p15:clr>
            <a:srgbClr val="A4A3A4"/>
          </p15:clr>
        </p15:guide>
        <p15:guide id="12" pos="4642">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1 (Side Panel)">
    <p:bg bwMode="gray">
      <p:bgPr>
        <a:solidFill>
          <a:srgbClr val="58828A"/>
        </a:solidFill>
        <a:effectLst/>
      </p:bgPr>
    </p:bg>
    <p:spTree>
      <p:nvGrpSpPr>
        <p:cNvPr id="1" name=""/>
        <p:cNvGrpSpPr/>
        <p:nvPr/>
      </p:nvGrpSpPr>
      <p:grpSpPr>
        <a:xfrm>
          <a:off x="0" y="0"/>
          <a:ext cx="0" cy="0"/>
          <a:chOff x="0" y="0"/>
          <a:chExt cx="0" cy="0"/>
        </a:xfrm>
      </p:grpSpPr>
      <p:sp>
        <p:nvSpPr>
          <p:cNvPr id="10" name="SHP_White Background">
            <a:extLst>
              <a:ext uri="{FF2B5EF4-FFF2-40B4-BE49-F238E27FC236}">
                <a16:creationId xmlns:a16="http://schemas.microsoft.com/office/drawing/2014/main" id="{02537AD1-1149-439A-998D-F8AA0B891EF0}"/>
              </a:ext>
            </a:extLst>
          </p:cNvPr>
          <p:cNvSpPr/>
          <p:nvPr userDrawn="1"/>
        </p:nvSpPr>
        <p:spPr bwMode="gray">
          <a:xfrm>
            <a:off x="0" y="-295"/>
            <a:ext cx="8251407" cy="685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79" dirty="0" err="1">
              <a:solidFill>
                <a:schemeClr val="tx1"/>
              </a:solidFill>
            </a:endParaRPr>
          </a:p>
        </p:txBody>
      </p:sp>
      <p:sp>
        <p:nvSpPr>
          <p:cNvPr id="16" name="SHP_Footer Bar">
            <a:extLst>
              <a:ext uri="{FF2B5EF4-FFF2-40B4-BE49-F238E27FC236}">
                <a16:creationId xmlns:a16="http://schemas.microsoft.com/office/drawing/2014/main" id="{2C04858F-88AA-4FD3-8032-B8C394804CAF}"/>
              </a:ext>
            </a:extLst>
          </p:cNvPr>
          <p:cNvSpPr/>
          <p:nvPr userDrawn="1"/>
        </p:nvSpPr>
        <p:spPr bwMode="gray">
          <a:xfrm>
            <a:off x="0" y="6466097"/>
            <a:ext cx="12192000" cy="391903"/>
          </a:xfrm>
          <a:prstGeom prst="rect">
            <a:avLst/>
          </a:prstGeom>
          <a:gradFill>
            <a:gsLst>
              <a:gs pos="0">
                <a:schemeClr val="accent1"/>
              </a:gs>
              <a:gs pos="50000">
                <a:schemeClr val="accent2"/>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414772"/>
            <a:endParaRPr lang="en-GB" sz="544" b="1" noProof="0">
              <a:solidFill>
                <a:srgbClr val="1B374C"/>
              </a:solidFill>
            </a:endParaRPr>
          </a:p>
        </p:txBody>
      </p:sp>
      <p:sp>
        <p:nvSpPr>
          <p:cNvPr id="3" name="Content Placeholder 1"/>
          <p:cNvSpPr>
            <a:spLocks noGrp="1"/>
          </p:cNvSpPr>
          <p:nvPr>
            <p:ph sz="half" idx="1"/>
          </p:nvPr>
        </p:nvSpPr>
        <p:spPr bwMode="gray">
          <a:xfrm>
            <a:off x="391893" y="1045074"/>
            <a:ext cx="7445704"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5" name="SHP_Blue Line">
            <a:extLst>
              <a:ext uri="{FF2B5EF4-FFF2-40B4-BE49-F238E27FC236}">
                <a16:creationId xmlns:a16="http://schemas.microsoft.com/office/drawing/2014/main" id="{FF5953EC-11D1-488A-8F53-355E94CBF5D5}"/>
              </a:ext>
            </a:extLst>
          </p:cNvPr>
          <p:cNvCxnSpPr>
            <a:cxnSpLocks/>
          </p:cNvCxnSpPr>
          <p:nvPr userDrawn="1"/>
        </p:nvCxnSpPr>
        <p:spPr bwMode="gray">
          <a:xfrm>
            <a:off x="391892" y="849122"/>
            <a:ext cx="7445953" cy="0"/>
          </a:xfrm>
          <a:prstGeom prst="line">
            <a:avLst/>
          </a:prstGeom>
          <a:ln w="19050">
            <a:gradFill flip="none" rotWithShape="1">
              <a:gsLst>
                <a:gs pos="0">
                  <a:schemeClr val="accent4"/>
                </a:gs>
                <a:gs pos="50000">
                  <a:schemeClr val="accent5"/>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1FA8FCD-08F8-4947-A85B-E6F25BDC625B}"/>
              </a:ext>
            </a:extLst>
          </p:cNvPr>
          <p:cNvSpPr>
            <a:spLocks noGrp="1"/>
          </p:cNvSpPr>
          <p:nvPr>
            <p:ph type="dt" sz="half" idx="10"/>
          </p:nvPr>
        </p:nvSpPr>
        <p:spPr bwMode="gray"/>
        <p:txBody>
          <a:bodyPr/>
          <a:lstStyle/>
          <a:p>
            <a:r>
              <a:rPr lang="en-US" smtClean="0"/>
              <a:t>September 2022</a:t>
            </a:r>
            <a:endParaRPr lang="en-GB" dirty="0"/>
          </a:p>
        </p:txBody>
      </p:sp>
      <p:sp>
        <p:nvSpPr>
          <p:cNvPr id="8" name="Footer Placeholder 7">
            <a:extLst>
              <a:ext uri="{FF2B5EF4-FFF2-40B4-BE49-F238E27FC236}">
                <a16:creationId xmlns:a16="http://schemas.microsoft.com/office/drawing/2014/main" id="{72F4BE13-FB69-42EC-AEA1-8A279002FA82}"/>
              </a:ext>
            </a:extLst>
          </p:cNvPr>
          <p:cNvSpPr>
            <a:spLocks noGrp="1"/>
          </p:cNvSpPr>
          <p:nvPr>
            <p:ph type="ftr" sz="quarter" idx="11"/>
          </p:nvPr>
        </p:nvSpPr>
        <p:spPr bwMode="gray"/>
        <p:txBody>
          <a:bodyPr/>
          <a:lstStyle/>
          <a:p>
            <a:r>
              <a:rPr lang="en-GB" smtClean="0"/>
              <a:t>Managing Fundraising Events  </a:t>
            </a:r>
            <a:endParaRPr lang="en-GB" dirty="0"/>
          </a:p>
        </p:txBody>
      </p:sp>
      <p:sp>
        <p:nvSpPr>
          <p:cNvPr id="9" name="Slide Number Placeholder 8">
            <a:extLst>
              <a:ext uri="{FF2B5EF4-FFF2-40B4-BE49-F238E27FC236}">
                <a16:creationId xmlns:a16="http://schemas.microsoft.com/office/drawing/2014/main" id="{ED8CEAA8-0ECB-4594-9D60-6048ED7C2B6F}"/>
              </a:ext>
            </a:extLst>
          </p:cNvPr>
          <p:cNvSpPr>
            <a:spLocks noGrp="1"/>
          </p:cNvSpPr>
          <p:nvPr>
            <p:ph type="sldNum" sz="quarter" idx="12"/>
          </p:nvPr>
        </p:nvSpPr>
        <p:spPr bwMode="gray"/>
        <p:txBody>
          <a:bodyPr/>
          <a:lstStyle/>
          <a:p>
            <a:fld id="{427A094F-A43A-4F11-8E00-1F67ADA82539}" type="slidenum">
              <a:rPr lang="en-GB" smtClean="0"/>
              <a:pPr/>
              <a:t>‹#›</a:t>
            </a:fld>
            <a:endParaRPr lang="en-GB" dirty="0"/>
          </a:p>
        </p:txBody>
      </p:sp>
      <p:sp>
        <p:nvSpPr>
          <p:cNvPr id="5" name="Title 4">
            <a:extLst>
              <a:ext uri="{FF2B5EF4-FFF2-40B4-BE49-F238E27FC236}">
                <a16:creationId xmlns:a16="http://schemas.microsoft.com/office/drawing/2014/main" id="{F7B8E26F-EB39-4A99-97AF-1D376C135906}"/>
              </a:ext>
            </a:extLst>
          </p:cNvPr>
          <p:cNvSpPr>
            <a:spLocks noGrp="1"/>
          </p:cNvSpPr>
          <p:nvPr>
            <p:ph type="title"/>
          </p:nvPr>
        </p:nvSpPr>
        <p:spPr bwMode="gray">
          <a:xfrm>
            <a:off x="391892" y="261269"/>
            <a:ext cx="7445953" cy="555195"/>
          </a:xfrm>
        </p:spPr>
        <p:txBody>
          <a:bodyPr/>
          <a:lstStyle/>
          <a:p>
            <a:r>
              <a:rPr lang="en-US"/>
              <a:t>Click to edit Master title style</a:t>
            </a:r>
            <a:endParaRPr lang="en-GB" dirty="0"/>
          </a:p>
        </p:txBody>
      </p:sp>
    </p:spTree>
    <p:extLst>
      <p:ext uri="{BB962C8B-B14F-4D97-AF65-F5344CB8AC3E}">
        <p14:creationId xmlns:p14="http://schemas.microsoft.com/office/powerpoint/2010/main" val="4169621553"/>
      </p:ext>
    </p:extLst>
  </p:cSld>
  <p:clrMapOvr>
    <a:masterClrMapping/>
  </p:clrMapOvr>
  <p:extLst mod="1">
    <p:ext uri="{DCECCB84-F9BA-43D5-87BE-67443E8EF086}">
      <p15:sldGuideLst xmlns:p15="http://schemas.microsoft.com/office/powerpoint/2012/main">
        <p15:guide id="1" pos="5443">
          <p15:clr>
            <a:srgbClr val="A4A3A4"/>
          </p15:clr>
        </p15:guide>
        <p15:guide id="2" orient="horz" pos="4377">
          <p15:clr>
            <a:srgbClr val="A4A3A4"/>
          </p15:clr>
        </p15:guide>
        <p15:guide id="3" pos="271">
          <p15:clr>
            <a:srgbClr val="A4A3A4"/>
          </p15:clr>
        </p15:guide>
        <p15:guide id="5" orient="horz" pos="725">
          <p15:clr>
            <a:srgbClr val="A4A3A4"/>
          </p15:clr>
        </p15:guide>
        <p15:guide id="6" orient="horz" pos="567">
          <p15:clr>
            <a:srgbClr val="A4A3A4"/>
          </p15:clr>
        </p15:guide>
        <p15:guide id="8" orient="horz" pos="181">
          <p15:clr>
            <a:srgbClr val="A4A3A4"/>
          </p15:clr>
        </p15:guide>
        <p15:guide id="9" pos="8193">
          <p15:clr>
            <a:srgbClr val="A4A3A4"/>
          </p15:clr>
        </p15:guide>
        <p15:guide id="10" orient="horz" pos="4581">
          <p15:clr>
            <a:srgbClr val="A4A3A4"/>
          </p15:clr>
        </p15:guide>
        <p15:guide id="11" orient="horz" pos="4672">
          <p15:clr>
            <a:srgbClr val="A4A3A4"/>
          </p15:clr>
        </p15:guide>
        <p15:guide id="12" pos="6002">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1 (Side Panel)">
    <p:bg bwMode="gray">
      <p:bgPr>
        <a:solidFill>
          <a:srgbClr val="58828A"/>
        </a:solidFill>
        <a:effectLst/>
      </p:bgPr>
    </p:bg>
    <p:spTree>
      <p:nvGrpSpPr>
        <p:cNvPr id="1" name=""/>
        <p:cNvGrpSpPr/>
        <p:nvPr/>
      </p:nvGrpSpPr>
      <p:grpSpPr>
        <a:xfrm>
          <a:off x="0" y="0"/>
          <a:ext cx="0" cy="0"/>
          <a:chOff x="0" y="0"/>
          <a:chExt cx="0" cy="0"/>
        </a:xfrm>
      </p:grpSpPr>
      <p:sp>
        <p:nvSpPr>
          <p:cNvPr id="12" name="SHP_White Background">
            <a:extLst>
              <a:ext uri="{FF2B5EF4-FFF2-40B4-BE49-F238E27FC236}">
                <a16:creationId xmlns:a16="http://schemas.microsoft.com/office/drawing/2014/main" id="{CA073175-7B86-45A0-9D42-4E422C935C7E}"/>
              </a:ext>
            </a:extLst>
          </p:cNvPr>
          <p:cNvSpPr/>
          <p:nvPr userDrawn="1"/>
        </p:nvSpPr>
        <p:spPr bwMode="gray">
          <a:xfrm>
            <a:off x="0" y="0"/>
            <a:ext cx="9230888" cy="685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79" dirty="0" err="1">
              <a:solidFill>
                <a:schemeClr val="tx1"/>
              </a:solidFill>
            </a:endParaRPr>
          </a:p>
        </p:txBody>
      </p:sp>
      <p:sp>
        <p:nvSpPr>
          <p:cNvPr id="13" name="SHP_Footer Bar">
            <a:extLst>
              <a:ext uri="{FF2B5EF4-FFF2-40B4-BE49-F238E27FC236}">
                <a16:creationId xmlns:a16="http://schemas.microsoft.com/office/drawing/2014/main" id="{AD23EC82-9B1D-45ED-89A8-F09F9F82E71D}"/>
              </a:ext>
            </a:extLst>
          </p:cNvPr>
          <p:cNvSpPr/>
          <p:nvPr userDrawn="1"/>
        </p:nvSpPr>
        <p:spPr bwMode="gray">
          <a:xfrm>
            <a:off x="0" y="6466097"/>
            <a:ext cx="12192000" cy="391903"/>
          </a:xfrm>
          <a:prstGeom prst="rect">
            <a:avLst/>
          </a:prstGeom>
          <a:gradFill>
            <a:gsLst>
              <a:gs pos="0">
                <a:schemeClr val="accent1"/>
              </a:gs>
              <a:gs pos="50000">
                <a:schemeClr val="accent2"/>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414772"/>
            <a:endParaRPr lang="en-GB" sz="544" b="1" noProof="0">
              <a:solidFill>
                <a:srgbClr val="1B374C"/>
              </a:solidFill>
            </a:endParaRPr>
          </a:p>
        </p:txBody>
      </p:sp>
      <p:sp>
        <p:nvSpPr>
          <p:cNvPr id="3" name="Content Placeholder 1"/>
          <p:cNvSpPr>
            <a:spLocks noGrp="1"/>
          </p:cNvSpPr>
          <p:nvPr>
            <p:ph sz="half" idx="1"/>
          </p:nvPr>
        </p:nvSpPr>
        <p:spPr bwMode="gray">
          <a:xfrm>
            <a:off x="391892" y="1045074"/>
            <a:ext cx="8425268" cy="52580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HP_Blue Line">
            <a:extLst>
              <a:ext uri="{FF2B5EF4-FFF2-40B4-BE49-F238E27FC236}">
                <a16:creationId xmlns:a16="http://schemas.microsoft.com/office/drawing/2014/main" id="{CE800009-8877-4A2E-9EE9-66AE497293DB}"/>
              </a:ext>
            </a:extLst>
          </p:cNvPr>
          <p:cNvCxnSpPr>
            <a:cxnSpLocks/>
          </p:cNvCxnSpPr>
          <p:nvPr userDrawn="1"/>
        </p:nvCxnSpPr>
        <p:spPr bwMode="gray">
          <a:xfrm>
            <a:off x="413562" y="849122"/>
            <a:ext cx="8425684" cy="0"/>
          </a:xfrm>
          <a:prstGeom prst="line">
            <a:avLst/>
          </a:prstGeom>
          <a:ln w="19050">
            <a:gradFill flip="none" rotWithShape="1">
              <a:gsLst>
                <a:gs pos="0">
                  <a:schemeClr val="accent4"/>
                </a:gs>
                <a:gs pos="50000">
                  <a:schemeClr val="accent5"/>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09013D6-3480-46E0-A721-AD54FAE1673D}"/>
              </a:ext>
            </a:extLst>
          </p:cNvPr>
          <p:cNvSpPr>
            <a:spLocks noGrp="1"/>
          </p:cNvSpPr>
          <p:nvPr>
            <p:ph type="dt" sz="half" idx="10"/>
          </p:nvPr>
        </p:nvSpPr>
        <p:spPr bwMode="gray"/>
        <p:txBody>
          <a:bodyPr/>
          <a:lstStyle/>
          <a:p>
            <a:r>
              <a:rPr lang="en-US" smtClean="0"/>
              <a:t>September 2022</a:t>
            </a:r>
            <a:endParaRPr lang="en-GB" dirty="0"/>
          </a:p>
        </p:txBody>
      </p:sp>
      <p:sp>
        <p:nvSpPr>
          <p:cNvPr id="8" name="Footer Placeholder 7">
            <a:extLst>
              <a:ext uri="{FF2B5EF4-FFF2-40B4-BE49-F238E27FC236}">
                <a16:creationId xmlns:a16="http://schemas.microsoft.com/office/drawing/2014/main" id="{444B5134-61A2-4C26-A683-19EDA25DC541}"/>
              </a:ext>
            </a:extLst>
          </p:cNvPr>
          <p:cNvSpPr>
            <a:spLocks noGrp="1"/>
          </p:cNvSpPr>
          <p:nvPr>
            <p:ph type="ftr" sz="quarter" idx="11"/>
          </p:nvPr>
        </p:nvSpPr>
        <p:spPr bwMode="gray"/>
        <p:txBody>
          <a:bodyPr/>
          <a:lstStyle/>
          <a:p>
            <a:r>
              <a:rPr lang="en-GB" smtClean="0"/>
              <a:t>Managing Fundraising Events  </a:t>
            </a:r>
            <a:endParaRPr lang="en-GB" dirty="0"/>
          </a:p>
        </p:txBody>
      </p:sp>
      <p:sp>
        <p:nvSpPr>
          <p:cNvPr id="9" name="Slide Number Placeholder 8">
            <a:extLst>
              <a:ext uri="{FF2B5EF4-FFF2-40B4-BE49-F238E27FC236}">
                <a16:creationId xmlns:a16="http://schemas.microsoft.com/office/drawing/2014/main" id="{9F0D43D1-5814-45CC-911C-E47BB963160F}"/>
              </a:ext>
            </a:extLst>
          </p:cNvPr>
          <p:cNvSpPr>
            <a:spLocks noGrp="1"/>
          </p:cNvSpPr>
          <p:nvPr>
            <p:ph type="sldNum" sz="quarter" idx="12"/>
          </p:nvPr>
        </p:nvSpPr>
        <p:spPr bwMode="gray"/>
        <p:txBody>
          <a:bodyPr/>
          <a:lstStyle/>
          <a:p>
            <a:fld id="{427A094F-A43A-4F11-8E00-1F67ADA82539}" type="slidenum">
              <a:rPr lang="en-GB" smtClean="0"/>
              <a:pPr/>
              <a:t>‹#›</a:t>
            </a:fld>
            <a:endParaRPr lang="en-GB" dirty="0"/>
          </a:p>
        </p:txBody>
      </p:sp>
      <p:sp>
        <p:nvSpPr>
          <p:cNvPr id="5" name="Title 4">
            <a:extLst>
              <a:ext uri="{FF2B5EF4-FFF2-40B4-BE49-F238E27FC236}">
                <a16:creationId xmlns:a16="http://schemas.microsoft.com/office/drawing/2014/main" id="{DF9D91AA-33DD-4263-86C1-2DC96A6295D4}"/>
              </a:ext>
            </a:extLst>
          </p:cNvPr>
          <p:cNvSpPr>
            <a:spLocks noGrp="1"/>
          </p:cNvSpPr>
          <p:nvPr>
            <p:ph type="title"/>
          </p:nvPr>
        </p:nvSpPr>
        <p:spPr bwMode="gray">
          <a:xfrm>
            <a:off x="391892" y="261269"/>
            <a:ext cx="8425684" cy="555195"/>
          </a:xfrm>
        </p:spPr>
        <p:txBody>
          <a:bodyPr/>
          <a:lstStyle/>
          <a:p>
            <a:r>
              <a:rPr lang="en-US"/>
              <a:t>Click to edit Master title style</a:t>
            </a:r>
            <a:endParaRPr lang="en-GB" dirty="0"/>
          </a:p>
        </p:txBody>
      </p:sp>
    </p:spTree>
    <p:extLst>
      <p:ext uri="{BB962C8B-B14F-4D97-AF65-F5344CB8AC3E}">
        <p14:creationId xmlns:p14="http://schemas.microsoft.com/office/powerpoint/2010/main" val="2463193329"/>
      </p:ext>
    </p:extLst>
  </p:cSld>
  <p:clrMapOvr>
    <a:masterClrMapping/>
  </p:clrMapOvr>
  <p:extLst mod="1">
    <p:ext uri="{DCECCB84-F9BA-43D5-87BE-67443E8EF086}">
      <p15:sldGuideLst xmlns:p15="http://schemas.microsoft.com/office/powerpoint/2012/main">
        <p15:guide id="1" pos="6122">
          <p15:clr>
            <a:srgbClr val="A4A3A4"/>
          </p15:clr>
        </p15:guide>
        <p15:guide id="2" orient="horz" pos="4377">
          <p15:clr>
            <a:srgbClr val="A4A3A4"/>
          </p15:clr>
        </p15:guide>
        <p15:guide id="4" orient="horz" pos="725">
          <p15:clr>
            <a:srgbClr val="A4A3A4"/>
          </p15:clr>
        </p15:guide>
        <p15:guide id="5" orient="horz" pos="567">
          <p15:clr>
            <a:srgbClr val="A4A3A4"/>
          </p15:clr>
        </p15:guide>
        <p15:guide id="7" orient="horz" pos="181">
          <p15:clr>
            <a:srgbClr val="A4A3A4"/>
          </p15:clr>
        </p15:guide>
        <p15:guide id="8" pos="271">
          <p15:clr>
            <a:srgbClr val="A4A3A4"/>
          </p15:clr>
        </p15:guide>
        <p15:guide id="9" pos="8194">
          <p15:clr>
            <a:srgbClr val="A4A3A4"/>
          </p15:clr>
        </p15:guide>
        <p15:guide id="10" orient="horz" pos="4581">
          <p15:clr>
            <a:srgbClr val="A4A3A4"/>
          </p15:clr>
        </p15:guide>
        <p15:guide id="11" orient="horz" pos="4672">
          <p15:clr>
            <a:srgbClr val="A4A3A4"/>
          </p15:clr>
        </p15:guide>
        <p15:guide id="12" pos="6682">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bg bwMode="gray">
      <p:bgRef idx="1001">
        <a:schemeClr val="bg1"/>
      </p:bgRef>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3E2CDF8B-CD08-466D-8899-F71837017892}"/>
              </a:ext>
            </a:extLst>
          </p:cNvPr>
          <p:cNvSpPr>
            <a:spLocks noGrp="1"/>
          </p:cNvSpPr>
          <p:nvPr>
            <p:ph type="dt" sz="half" idx="10"/>
          </p:nvPr>
        </p:nvSpPr>
        <p:spPr bwMode="gray"/>
        <p:txBody>
          <a:bodyPr/>
          <a:lstStyle/>
          <a:p>
            <a:r>
              <a:rPr lang="en-US" smtClean="0"/>
              <a:t>September 2022</a:t>
            </a:r>
            <a:endParaRPr lang="en-GB" dirty="0"/>
          </a:p>
        </p:txBody>
      </p:sp>
      <p:sp>
        <p:nvSpPr>
          <p:cNvPr id="7" name="Footer Placeholder 6">
            <a:extLst>
              <a:ext uri="{FF2B5EF4-FFF2-40B4-BE49-F238E27FC236}">
                <a16:creationId xmlns:a16="http://schemas.microsoft.com/office/drawing/2014/main" id="{99AD2D69-C7A9-4A65-B17E-5BFF3F7290F1}"/>
              </a:ext>
            </a:extLst>
          </p:cNvPr>
          <p:cNvSpPr>
            <a:spLocks noGrp="1"/>
          </p:cNvSpPr>
          <p:nvPr>
            <p:ph type="ftr" sz="quarter" idx="11"/>
          </p:nvPr>
        </p:nvSpPr>
        <p:spPr bwMode="gray"/>
        <p:txBody>
          <a:bodyPr/>
          <a:lstStyle/>
          <a:p>
            <a:r>
              <a:rPr lang="en-GB" smtClean="0"/>
              <a:t>Managing Fundraising Events  </a:t>
            </a:r>
            <a:endParaRPr lang="en-GB" dirty="0"/>
          </a:p>
        </p:txBody>
      </p:sp>
      <p:sp>
        <p:nvSpPr>
          <p:cNvPr id="8" name="Slide Number Placeholder 7">
            <a:extLst>
              <a:ext uri="{FF2B5EF4-FFF2-40B4-BE49-F238E27FC236}">
                <a16:creationId xmlns:a16="http://schemas.microsoft.com/office/drawing/2014/main" id="{58C79160-3F0A-4011-9DBC-69ED5945FB4C}"/>
              </a:ext>
            </a:extLst>
          </p:cNvPr>
          <p:cNvSpPr>
            <a:spLocks noGrp="1"/>
          </p:cNvSpPr>
          <p:nvPr>
            <p:ph type="sldNum" sz="quarter" idx="12"/>
          </p:nvPr>
        </p:nvSpPr>
        <p:spPr bwMode="gray"/>
        <p:txBody>
          <a:bodyPr/>
          <a:lstStyle/>
          <a:p>
            <a:fld id="{427A094F-A43A-4F11-8E00-1F67ADA82539}" type="slidenum">
              <a:rPr lang="en-GB" smtClean="0"/>
              <a:pPr/>
              <a:t>‹#›</a:t>
            </a:fld>
            <a:endParaRPr lang="en-GB" dirty="0"/>
          </a:p>
        </p:txBody>
      </p:sp>
      <p:sp>
        <p:nvSpPr>
          <p:cNvPr id="9" name="Title 8">
            <a:extLst>
              <a:ext uri="{FF2B5EF4-FFF2-40B4-BE49-F238E27FC236}">
                <a16:creationId xmlns:a16="http://schemas.microsoft.com/office/drawing/2014/main" id="{42DE68F7-7436-423F-A53C-00C5D07B2F94}"/>
              </a:ext>
            </a:extLst>
          </p:cNvPr>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465223750"/>
      </p:ext>
    </p:extLst>
  </p:cSld>
  <p:clrMapOvr>
    <a:masterClrMapping/>
  </p:clrMapOvr>
  <p:extLst mod="1">
    <p:ext uri="{DCECCB84-F9BA-43D5-87BE-67443E8EF086}">
      <p15:sldGuideLst xmlns:p15="http://schemas.microsoft.com/office/powerpoint/2012/main">
        <p15:guide id="1" pos="271">
          <p15:clr>
            <a:srgbClr val="A4A3A4"/>
          </p15:clr>
        </p15:guide>
        <p15:guide id="2" orient="horz" pos="181">
          <p15:clr>
            <a:srgbClr val="A4A3A4"/>
          </p15:clr>
        </p15:guide>
        <p15:guide id="3" pos="8193">
          <p15:clr>
            <a:srgbClr val="A4A3A4"/>
          </p15:clr>
        </p15:guide>
        <p15:guide id="5" orient="horz" pos="725">
          <p15:clr>
            <a:srgbClr val="A4A3A4"/>
          </p15:clr>
        </p15:guide>
        <p15:guide id="7" orient="horz" pos="4377">
          <p15:clr>
            <a:srgbClr val="A4A3A4"/>
          </p15:clr>
        </p15:guide>
        <p15:guide id="8" orient="horz" pos="567">
          <p15:clr>
            <a:srgbClr val="A4A3A4"/>
          </p15:clr>
        </p15:guide>
        <p15:guide id="9" orient="horz" pos="4581">
          <p15:clr>
            <a:srgbClr val="A4A3A4"/>
          </p15:clr>
        </p15:guide>
        <p15:guide id="10" orient="horz" pos="4672">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bg bwMode="gray">
      <p:bgRef idx="1001">
        <a:schemeClr val="bg1"/>
      </p:bgRef>
    </p:bg>
    <p:spTree>
      <p:nvGrpSpPr>
        <p:cNvPr id="1" name=""/>
        <p:cNvGrpSpPr/>
        <p:nvPr/>
      </p:nvGrpSpPr>
      <p:grpSpPr>
        <a:xfrm>
          <a:off x="0" y="0"/>
          <a:ext cx="0" cy="0"/>
          <a:chOff x="0" y="0"/>
          <a:chExt cx="0" cy="0"/>
        </a:xfrm>
      </p:grpSpPr>
      <p:sp>
        <p:nvSpPr>
          <p:cNvPr id="11" name="SHP_Footer Bar">
            <a:extLst>
              <a:ext uri="{FF2B5EF4-FFF2-40B4-BE49-F238E27FC236}">
                <a16:creationId xmlns:a16="http://schemas.microsoft.com/office/drawing/2014/main" id="{2D89875B-64D6-4550-8CE9-01E2D6AAA0A7}"/>
              </a:ext>
            </a:extLst>
          </p:cNvPr>
          <p:cNvSpPr/>
          <p:nvPr userDrawn="1"/>
        </p:nvSpPr>
        <p:spPr bwMode="gray">
          <a:xfrm>
            <a:off x="0" y="6466097"/>
            <a:ext cx="12192000" cy="391903"/>
          </a:xfrm>
          <a:prstGeom prst="rect">
            <a:avLst/>
          </a:prstGeom>
          <a:gradFill>
            <a:gsLst>
              <a:gs pos="0">
                <a:schemeClr val="accent1"/>
              </a:gs>
              <a:gs pos="50000">
                <a:schemeClr val="accent2"/>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414772"/>
            <a:endParaRPr lang="en-GB" sz="544" b="1" noProof="0">
              <a:solidFill>
                <a:srgbClr val="1B374C"/>
              </a:solidFill>
            </a:endParaRPr>
          </a:p>
        </p:txBody>
      </p:sp>
      <p:sp>
        <p:nvSpPr>
          <p:cNvPr id="5" name="Date Placeholder 4">
            <a:extLst>
              <a:ext uri="{FF2B5EF4-FFF2-40B4-BE49-F238E27FC236}">
                <a16:creationId xmlns:a16="http://schemas.microsoft.com/office/drawing/2014/main" id="{69AF578A-345E-446B-B4EE-4D1B5AA26FD4}"/>
              </a:ext>
            </a:extLst>
          </p:cNvPr>
          <p:cNvSpPr>
            <a:spLocks noGrp="1"/>
          </p:cNvSpPr>
          <p:nvPr>
            <p:ph type="dt" sz="half" idx="10"/>
          </p:nvPr>
        </p:nvSpPr>
        <p:spPr bwMode="gray"/>
        <p:txBody>
          <a:bodyPr/>
          <a:lstStyle/>
          <a:p>
            <a:r>
              <a:rPr lang="en-US" smtClean="0"/>
              <a:t>September 2022</a:t>
            </a:r>
            <a:endParaRPr lang="en-GB" dirty="0"/>
          </a:p>
        </p:txBody>
      </p:sp>
      <p:sp>
        <p:nvSpPr>
          <p:cNvPr id="6" name="Footer Placeholder 5">
            <a:extLst>
              <a:ext uri="{FF2B5EF4-FFF2-40B4-BE49-F238E27FC236}">
                <a16:creationId xmlns:a16="http://schemas.microsoft.com/office/drawing/2014/main" id="{0E0737AE-95D4-45BD-9952-61C48F8551A2}"/>
              </a:ext>
            </a:extLst>
          </p:cNvPr>
          <p:cNvSpPr>
            <a:spLocks noGrp="1"/>
          </p:cNvSpPr>
          <p:nvPr>
            <p:ph type="ftr" sz="quarter" idx="11"/>
          </p:nvPr>
        </p:nvSpPr>
        <p:spPr bwMode="gray"/>
        <p:txBody>
          <a:bodyPr/>
          <a:lstStyle/>
          <a:p>
            <a:r>
              <a:rPr lang="en-GB" smtClean="0"/>
              <a:t>Managing Fundraising Events  </a:t>
            </a:r>
            <a:endParaRPr lang="en-GB" dirty="0"/>
          </a:p>
        </p:txBody>
      </p:sp>
      <p:sp>
        <p:nvSpPr>
          <p:cNvPr id="7" name="Slide Number Placeholder 6">
            <a:extLst>
              <a:ext uri="{FF2B5EF4-FFF2-40B4-BE49-F238E27FC236}">
                <a16:creationId xmlns:a16="http://schemas.microsoft.com/office/drawing/2014/main" id="{31E9609F-7D6E-429C-B569-E557B528EEFA}"/>
              </a:ext>
            </a:extLst>
          </p:cNvPr>
          <p:cNvSpPr>
            <a:spLocks noGrp="1"/>
          </p:cNvSpPr>
          <p:nvPr>
            <p:ph type="sldNum" sz="quarter" idx="12"/>
          </p:nvPr>
        </p:nvSpPr>
        <p:spPr bwMode="gray"/>
        <p:txBody>
          <a:bodyPr/>
          <a:lstStyle/>
          <a:p>
            <a:fld id="{427A094F-A43A-4F11-8E00-1F67ADA82539}" type="slidenum">
              <a:rPr lang="en-GB" smtClean="0"/>
              <a:pPr/>
              <a:t>‹#›</a:t>
            </a:fld>
            <a:endParaRPr lang="en-GB" dirty="0"/>
          </a:p>
        </p:txBody>
      </p:sp>
    </p:spTree>
    <p:extLst>
      <p:ext uri="{BB962C8B-B14F-4D97-AF65-F5344CB8AC3E}">
        <p14:creationId xmlns:p14="http://schemas.microsoft.com/office/powerpoint/2010/main" val="3082410822"/>
      </p:ext>
    </p:extLst>
  </p:cSld>
  <p:clrMapOvr>
    <a:masterClrMapping/>
  </p:clrMapOvr>
  <p:extLst mod="1">
    <p:ext uri="{DCECCB84-F9BA-43D5-87BE-67443E8EF086}">
      <p15:sldGuideLst xmlns:p15="http://schemas.microsoft.com/office/powerpoint/2012/main">
        <p15:guide id="2" orient="horz" pos="4377">
          <p15:clr>
            <a:srgbClr val="A4A3A4"/>
          </p15:clr>
        </p15:guide>
        <p15:guide id="3" pos="271">
          <p15:clr>
            <a:srgbClr val="A4A3A4"/>
          </p15:clr>
        </p15:guide>
        <p15:guide id="4" pos="8193">
          <p15:clr>
            <a:srgbClr val="A4A3A4"/>
          </p15:clr>
        </p15:guide>
        <p15:guide id="5" orient="horz" pos="181">
          <p15:clr>
            <a:srgbClr val="A4A3A4"/>
          </p15:clr>
        </p15:guide>
        <p15:guide id="6" orient="horz" pos="4581">
          <p15:clr>
            <a:srgbClr val="A4A3A4"/>
          </p15:clr>
        </p15:guide>
        <p15:guide id="7" orient="horz" pos="4672">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ck Cover">
    <p:bg bwMode="gray">
      <p:bgRef idx="1001">
        <a:schemeClr val="bg1"/>
      </p:bgRef>
    </p:bg>
    <p:spTree>
      <p:nvGrpSpPr>
        <p:cNvPr id="1" name=""/>
        <p:cNvGrpSpPr/>
        <p:nvPr/>
      </p:nvGrpSpPr>
      <p:grpSpPr>
        <a:xfrm>
          <a:off x="0" y="0"/>
          <a:ext cx="0" cy="0"/>
          <a:chOff x="0" y="0"/>
          <a:chExt cx="0" cy="0"/>
        </a:xfrm>
      </p:grpSpPr>
      <p:sp>
        <p:nvSpPr>
          <p:cNvPr id="6" name="SHP_Background">
            <a:extLst>
              <a:ext uri="{FF2B5EF4-FFF2-40B4-BE49-F238E27FC236}">
                <a16:creationId xmlns:a16="http://schemas.microsoft.com/office/drawing/2014/main" id="{DA1E0215-A2F2-4618-B370-F49200075B06}"/>
              </a:ext>
            </a:extLst>
          </p:cNvPr>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p:sp>
        <p:nvSpPr>
          <p:cNvPr id="22" name="Disclaimer Placeholder">
            <a:extLst>
              <a:ext uri="{FF2B5EF4-FFF2-40B4-BE49-F238E27FC236}">
                <a16:creationId xmlns:a16="http://schemas.microsoft.com/office/drawing/2014/main" id="{97141B9F-2B9E-4C98-A5CC-2B91DB474633}"/>
              </a:ext>
            </a:extLst>
          </p:cNvPr>
          <p:cNvSpPr>
            <a:spLocks noGrp="1"/>
          </p:cNvSpPr>
          <p:nvPr>
            <p:ph type="body" sz="quarter" idx="14" hasCustomPrompt="1"/>
          </p:nvPr>
        </p:nvSpPr>
        <p:spPr bwMode="gray">
          <a:xfrm>
            <a:off x="391892" y="6146510"/>
            <a:ext cx="11407331" cy="304493"/>
          </a:xfrm>
          <a:noFill/>
        </p:spPr>
        <p:txBody>
          <a:bodyPr lIns="0" tIns="108000" rIns="0" bIns="0" anchor="b" anchorCtr="0">
            <a:spAutoFit/>
          </a:bodyPr>
          <a:lstStyle>
            <a:lvl1pPr marL="0" indent="0" algn="ctr">
              <a:spcBef>
                <a:spcPts val="0"/>
              </a:spcBef>
              <a:buNone/>
              <a:defRPr sz="1270">
                <a:solidFill>
                  <a:schemeClr val="bg1"/>
                </a:solidFill>
              </a:defRPr>
            </a:lvl1pPr>
            <a:lvl2pPr marL="0" indent="0">
              <a:spcBef>
                <a:spcPts val="0"/>
              </a:spcBef>
              <a:buNone/>
              <a:defRPr sz="1996"/>
            </a:lvl2pPr>
            <a:lvl3pPr marL="0" indent="0">
              <a:spcBef>
                <a:spcPts val="0"/>
              </a:spcBef>
              <a:buNone/>
              <a:defRPr sz="1996"/>
            </a:lvl3pPr>
            <a:lvl4pPr marL="0" indent="0">
              <a:spcBef>
                <a:spcPts val="0"/>
              </a:spcBef>
              <a:buNone/>
              <a:defRPr sz="1996"/>
            </a:lvl4pPr>
            <a:lvl5pPr marL="0" indent="0">
              <a:spcBef>
                <a:spcPts val="0"/>
              </a:spcBef>
              <a:buNone/>
              <a:defRPr sz="1996"/>
            </a:lvl5pPr>
            <a:lvl6pPr marL="0" indent="0">
              <a:spcBef>
                <a:spcPts val="0"/>
              </a:spcBef>
              <a:buNone/>
              <a:defRPr sz="1996"/>
            </a:lvl6pPr>
            <a:lvl7pPr marL="0" indent="0">
              <a:spcBef>
                <a:spcPts val="0"/>
              </a:spcBef>
              <a:buNone/>
              <a:defRPr sz="1996"/>
            </a:lvl7pPr>
            <a:lvl8pPr marL="0" indent="0">
              <a:spcBef>
                <a:spcPts val="0"/>
              </a:spcBef>
              <a:buNone/>
              <a:defRPr sz="1996"/>
            </a:lvl8pPr>
            <a:lvl9pPr marL="0" indent="0">
              <a:spcBef>
                <a:spcPts val="0"/>
              </a:spcBef>
              <a:buNone/>
              <a:defRPr sz="1996"/>
            </a:lvl9pPr>
          </a:lstStyle>
          <a:p>
            <a:pPr lvl="0"/>
            <a:r>
              <a:rPr lang="en-GB" dirty="0"/>
              <a:t>Insert subtitle, if any, or delete this placeholder</a:t>
            </a:r>
          </a:p>
        </p:txBody>
      </p:sp>
      <p:cxnSp>
        <p:nvCxnSpPr>
          <p:cNvPr id="7" name="SHP_Line">
            <a:extLst>
              <a:ext uri="{FF2B5EF4-FFF2-40B4-BE49-F238E27FC236}">
                <a16:creationId xmlns:a16="http://schemas.microsoft.com/office/drawing/2014/main" id="{A011F719-6F8B-4D01-A3B1-7BCF3899A9D0}"/>
              </a:ext>
            </a:extLst>
          </p:cNvPr>
          <p:cNvCxnSpPr>
            <a:cxnSpLocks/>
          </p:cNvCxnSpPr>
          <p:nvPr userDrawn="1"/>
        </p:nvCxnSpPr>
        <p:spPr bwMode="gray">
          <a:xfrm>
            <a:off x="391892" y="5765731"/>
            <a:ext cx="11407331" cy="0"/>
          </a:xfrm>
          <a:prstGeom prst="line">
            <a:avLst/>
          </a:prstGeom>
          <a:ln>
            <a:gradFill flip="none" rotWithShape="1">
              <a:gsLst>
                <a:gs pos="50000">
                  <a:schemeClr val="accent5"/>
                </a:gs>
                <a:gs pos="0">
                  <a:schemeClr val="accent6"/>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IMG_Logo" descr="Logo, company name&#10;&#10;Description automatically generated">
            <a:extLst>
              <a:ext uri="{FF2B5EF4-FFF2-40B4-BE49-F238E27FC236}">
                <a16:creationId xmlns:a16="http://schemas.microsoft.com/office/drawing/2014/main" id="{962119B0-CA8B-4473-9922-E368D81426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4463115" y="1502293"/>
            <a:ext cx="3265769" cy="2606923"/>
          </a:xfrm>
          <a:prstGeom prst="rect">
            <a:avLst/>
          </a:prstGeom>
        </p:spPr>
      </p:pic>
    </p:spTree>
    <p:extLst>
      <p:ext uri="{BB962C8B-B14F-4D97-AF65-F5344CB8AC3E}">
        <p14:creationId xmlns:p14="http://schemas.microsoft.com/office/powerpoint/2010/main" val="2039091939"/>
      </p:ext>
    </p:extLst>
  </p:cSld>
  <p:clrMapOvr>
    <a:masterClrMapping/>
  </p:clrMapOvr>
  <p:extLst>
    <p:ext uri="{DCECCB84-F9BA-43D5-87BE-67443E8EF086}">
      <p15:sldGuideLst xmlns:p15="http://schemas.microsoft.com/office/powerpoint/2012/main">
        <p15:guide id="1" pos="8193">
          <p15:clr>
            <a:srgbClr val="A4A3A4"/>
          </p15:clr>
        </p15:guide>
        <p15:guide id="2" orient="horz" pos="4479">
          <p15:clr>
            <a:srgbClr val="A4A3A4"/>
          </p15:clr>
        </p15:guide>
        <p15:guide id="3" pos="271">
          <p15:clr>
            <a:srgbClr val="A4A3A4"/>
          </p15:clr>
        </p15:guide>
        <p15:guide id="4" orient="horz" pos="18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ck Cover 2">
    <p:bg bwMode="gray">
      <p:bgRef idx="1001">
        <a:schemeClr val="bg1"/>
      </p:bgRef>
    </p:bg>
    <p:spTree>
      <p:nvGrpSpPr>
        <p:cNvPr id="1" name=""/>
        <p:cNvGrpSpPr/>
        <p:nvPr/>
      </p:nvGrpSpPr>
      <p:grpSpPr>
        <a:xfrm>
          <a:off x="0" y="0"/>
          <a:ext cx="0" cy="0"/>
          <a:chOff x="0" y="0"/>
          <a:chExt cx="0" cy="0"/>
        </a:xfrm>
      </p:grpSpPr>
      <p:sp>
        <p:nvSpPr>
          <p:cNvPr id="22" name="Disclaimer Placeholder">
            <a:extLst>
              <a:ext uri="{FF2B5EF4-FFF2-40B4-BE49-F238E27FC236}">
                <a16:creationId xmlns:a16="http://schemas.microsoft.com/office/drawing/2014/main" id="{97141B9F-2B9E-4C98-A5CC-2B91DB474633}"/>
              </a:ext>
            </a:extLst>
          </p:cNvPr>
          <p:cNvSpPr>
            <a:spLocks noGrp="1"/>
          </p:cNvSpPr>
          <p:nvPr>
            <p:ph type="body" sz="quarter" idx="14" hasCustomPrompt="1"/>
          </p:nvPr>
        </p:nvSpPr>
        <p:spPr bwMode="gray">
          <a:xfrm>
            <a:off x="391892" y="6146510"/>
            <a:ext cx="11407331" cy="304493"/>
          </a:xfrm>
          <a:noFill/>
        </p:spPr>
        <p:txBody>
          <a:bodyPr lIns="0" tIns="108000" rIns="0" bIns="0" anchor="b" anchorCtr="0">
            <a:spAutoFit/>
          </a:bodyPr>
          <a:lstStyle>
            <a:lvl1pPr marL="0" indent="0" algn="ctr">
              <a:spcBef>
                <a:spcPts val="0"/>
              </a:spcBef>
              <a:buNone/>
              <a:defRPr sz="1270">
                <a:solidFill>
                  <a:schemeClr val="tx1"/>
                </a:solidFill>
              </a:defRPr>
            </a:lvl1pPr>
            <a:lvl2pPr marL="0" indent="0">
              <a:spcBef>
                <a:spcPts val="0"/>
              </a:spcBef>
              <a:buNone/>
              <a:defRPr sz="1996"/>
            </a:lvl2pPr>
            <a:lvl3pPr marL="0" indent="0">
              <a:spcBef>
                <a:spcPts val="0"/>
              </a:spcBef>
              <a:buNone/>
              <a:defRPr sz="1996"/>
            </a:lvl3pPr>
            <a:lvl4pPr marL="0" indent="0">
              <a:spcBef>
                <a:spcPts val="0"/>
              </a:spcBef>
              <a:buNone/>
              <a:defRPr sz="1996"/>
            </a:lvl4pPr>
            <a:lvl5pPr marL="0" indent="0">
              <a:spcBef>
                <a:spcPts val="0"/>
              </a:spcBef>
              <a:buNone/>
              <a:defRPr sz="1996"/>
            </a:lvl5pPr>
            <a:lvl6pPr marL="0" indent="0">
              <a:spcBef>
                <a:spcPts val="0"/>
              </a:spcBef>
              <a:buNone/>
              <a:defRPr sz="1996"/>
            </a:lvl6pPr>
            <a:lvl7pPr marL="0" indent="0">
              <a:spcBef>
                <a:spcPts val="0"/>
              </a:spcBef>
              <a:buNone/>
              <a:defRPr sz="1996"/>
            </a:lvl7pPr>
            <a:lvl8pPr marL="0" indent="0">
              <a:spcBef>
                <a:spcPts val="0"/>
              </a:spcBef>
              <a:buNone/>
              <a:defRPr sz="1996"/>
            </a:lvl8pPr>
            <a:lvl9pPr marL="0" indent="0">
              <a:spcBef>
                <a:spcPts val="0"/>
              </a:spcBef>
              <a:buNone/>
              <a:defRPr sz="1996"/>
            </a:lvl9pPr>
          </a:lstStyle>
          <a:p>
            <a:pPr lvl="0"/>
            <a:r>
              <a:rPr lang="en-GB" dirty="0"/>
              <a:t>Insert subtitle, if any, or delete this placeholder</a:t>
            </a:r>
          </a:p>
        </p:txBody>
      </p:sp>
      <p:cxnSp>
        <p:nvCxnSpPr>
          <p:cNvPr id="7" name="SHP_Line">
            <a:extLst>
              <a:ext uri="{FF2B5EF4-FFF2-40B4-BE49-F238E27FC236}">
                <a16:creationId xmlns:a16="http://schemas.microsoft.com/office/drawing/2014/main" id="{A011F719-6F8B-4D01-A3B1-7BCF3899A9D0}"/>
              </a:ext>
            </a:extLst>
          </p:cNvPr>
          <p:cNvCxnSpPr>
            <a:cxnSpLocks/>
          </p:cNvCxnSpPr>
          <p:nvPr userDrawn="1"/>
        </p:nvCxnSpPr>
        <p:spPr bwMode="gray">
          <a:xfrm>
            <a:off x="391892" y="5765731"/>
            <a:ext cx="11407331" cy="0"/>
          </a:xfrm>
          <a:prstGeom prst="line">
            <a:avLst/>
          </a:prstGeom>
          <a:ln>
            <a:gradFill flip="none" rotWithShape="1">
              <a:gsLst>
                <a:gs pos="50000">
                  <a:schemeClr val="accent5"/>
                </a:gs>
                <a:gs pos="0">
                  <a:schemeClr val="accent6"/>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IMG_Logo" descr="Logo, company name&#10;&#10;Description automatically generated">
            <a:extLst>
              <a:ext uri="{FF2B5EF4-FFF2-40B4-BE49-F238E27FC236}">
                <a16:creationId xmlns:a16="http://schemas.microsoft.com/office/drawing/2014/main" id="{EDE78909-0736-45A5-B229-0A9F111200E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4463115" y="1502293"/>
            <a:ext cx="3265769" cy="2606923"/>
          </a:xfrm>
          <a:prstGeom prst="rect">
            <a:avLst/>
          </a:prstGeom>
        </p:spPr>
      </p:pic>
    </p:spTree>
    <p:extLst>
      <p:ext uri="{BB962C8B-B14F-4D97-AF65-F5344CB8AC3E}">
        <p14:creationId xmlns:p14="http://schemas.microsoft.com/office/powerpoint/2010/main" val="262326614"/>
      </p:ext>
    </p:extLst>
  </p:cSld>
  <p:clrMapOvr>
    <a:masterClrMapping/>
  </p:clrMapOvr>
  <p:extLst>
    <p:ext uri="{DCECCB84-F9BA-43D5-87BE-67443E8EF086}">
      <p15:sldGuideLst xmlns:p15="http://schemas.microsoft.com/office/powerpoint/2012/main">
        <p15:guide id="1" pos="8193">
          <p15:clr>
            <a:srgbClr val="A4A3A4"/>
          </p15:clr>
        </p15:guide>
        <p15:guide id="2" orient="horz" pos="4479">
          <p15:clr>
            <a:srgbClr val="A4A3A4"/>
          </p15:clr>
        </p15:guide>
        <p15:guide id="3" pos="271">
          <p15:clr>
            <a:srgbClr val="A4A3A4"/>
          </p15:clr>
        </p15:guide>
        <p15:guide id="4" orient="horz" pos="18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8167C1-E91A-47E7-B574-25957732EF5A}" type="datetimeFigureOut">
              <a:rPr lang="en-GB" smtClean="0"/>
              <a:t>30/09/2022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19475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8167C1-E91A-47E7-B574-25957732EF5A}" type="datetimeFigureOut">
              <a:rPr lang="en-GB" smtClean="0"/>
              <a:t>30/09/2022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2263885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8167C1-E91A-47E7-B574-25957732EF5A}" type="datetimeFigureOut">
              <a:rPr lang="en-GB" smtClean="0"/>
              <a:t>30/09/2022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428408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8167C1-E91A-47E7-B574-25957732EF5A}" type="datetimeFigureOut">
              <a:rPr lang="en-GB" smtClean="0"/>
              <a:t>30/09/2022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213501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167C1-E91A-47E7-B574-25957732EF5A}" type="datetimeFigureOut">
              <a:rPr lang="en-GB" smtClean="0"/>
              <a:t>30/09/2022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272010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8167C1-E91A-47E7-B574-25957732EF5A}" type="datetimeFigureOut">
              <a:rPr lang="en-GB" smtClean="0"/>
              <a:t>30/09/2022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330312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8167C1-E91A-47E7-B574-25957732EF5A}" type="datetimeFigureOut">
              <a:rPr lang="en-GB" smtClean="0"/>
              <a:t>30/09/2022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C527570-B351-4CF1-A8A5-4AB04C926C58}" type="slidenum">
              <a:rPr lang="en-GB" smtClean="0"/>
              <a:t>‹#›</a:t>
            </a:fld>
            <a:endParaRPr lang="en-GB" dirty="0"/>
          </a:p>
        </p:txBody>
      </p:sp>
    </p:spTree>
    <p:extLst>
      <p:ext uri="{BB962C8B-B14F-4D97-AF65-F5344CB8AC3E}">
        <p14:creationId xmlns:p14="http://schemas.microsoft.com/office/powerpoint/2010/main" val="128514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167C1-E91A-47E7-B574-25957732EF5A}" type="datetimeFigureOut">
              <a:rPr lang="en-GB" smtClean="0"/>
              <a:t>30/09/2022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27570-B351-4CF1-A8A5-4AB04C926C58}" type="slidenum">
              <a:rPr lang="en-GB" smtClean="0"/>
              <a:t>‹#›</a:t>
            </a:fld>
            <a:endParaRPr lang="en-GB" dirty="0"/>
          </a:p>
        </p:txBody>
      </p:sp>
    </p:spTree>
    <p:extLst>
      <p:ext uri="{BB962C8B-B14F-4D97-AF65-F5344CB8AC3E}">
        <p14:creationId xmlns:p14="http://schemas.microsoft.com/office/powerpoint/2010/main" val="255551748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0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SHP_Footer Bar">
            <a:extLst>
              <a:ext uri="{FF2B5EF4-FFF2-40B4-BE49-F238E27FC236}">
                <a16:creationId xmlns:a16="http://schemas.microsoft.com/office/drawing/2014/main" id="{DCA2481C-6FD4-4F87-8071-09723F1592E3}"/>
              </a:ext>
            </a:extLst>
          </p:cNvPr>
          <p:cNvSpPr/>
          <p:nvPr userDrawn="1"/>
        </p:nvSpPr>
        <p:spPr bwMode="gray">
          <a:xfrm>
            <a:off x="0" y="6473639"/>
            <a:ext cx="12192000" cy="391903"/>
          </a:xfrm>
          <a:prstGeom prst="rect">
            <a:avLst/>
          </a:prstGeom>
          <a:gradFill>
            <a:gsLst>
              <a:gs pos="0">
                <a:schemeClr val="accent1"/>
              </a:gs>
              <a:gs pos="50000">
                <a:schemeClr val="accent2"/>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414772"/>
            <a:endParaRPr lang="en-GB" sz="544" b="1" noProof="0">
              <a:solidFill>
                <a:srgbClr val="1B374C"/>
              </a:solidFill>
            </a:endParaRPr>
          </a:p>
        </p:txBody>
      </p:sp>
      <p:sp>
        <p:nvSpPr>
          <p:cNvPr id="6" name="Slide Number Placeholder"/>
          <p:cNvSpPr>
            <a:spLocks noGrp="1"/>
          </p:cNvSpPr>
          <p:nvPr userDrawn="1">
            <p:ph type="sldNum" sz="quarter" idx="4"/>
          </p:nvPr>
        </p:nvSpPr>
        <p:spPr bwMode="gray">
          <a:xfrm>
            <a:off x="11315499" y="6596732"/>
            <a:ext cx="483725" cy="130634"/>
          </a:xfrm>
          <a:prstGeom prst="rect">
            <a:avLst/>
          </a:prstGeom>
        </p:spPr>
        <p:txBody>
          <a:bodyPr vert="horz" lIns="0" tIns="0" rIns="0" bIns="0" rtlCol="0" anchor="t" anchorCtr="0">
            <a:noAutofit/>
          </a:bodyPr>
          <a:lstStyle>
            <a:lvl1pPr marL="0" indent="0" algn="r">
              <a:lnSpc>
                <a:spcPct val="90000"/>
              </a:lnSpc>
              <a:buNone/>
              <a:defRPr sz="998" b="1">
                <a:solidFill>
                  <a:schemeClr val="bg1"/>
                </a:solidFill>
              </a:defRPr>
            </a:lvl1pPr>
          </a:lstStyle>
          <a:p>
            <a:fld id="{427A094F-A43A-4F11-8E00-1F67ADA82539}" type="slidenum">
              <a:rPr lang="en-GB" smtClean="0"/>
              <a:pPr/>
              <a:t>‹#›</a:t>
            </a:fld>
            <a:endParaRPr lang="en-GB" dirty="0"/>
          </a:p>
        </p:txBody>
      </p:sp>
      <p:sp>
        <p:nvSpPr>
          <p:cNvPr id="5" name="Footer Placeholder"/>
          <p:cNvSpPr>
            <a:spLocks noGrp="1"/>
          </p:cNvSpPr>
          <p:nvPr userDrawn="1">
            <p:ph type="ftr" sz="quarter" idx="3"/>
          </p:nvPr>
        </p:nvSpPr>
        <p:spPr bwMode="gray">
          <a:xfrm>
            <a:off x="5512752" y="6596732"/>
            <a:ext cx="5715096" cy="130634"/>
          </a:xfrm>
          <a:prstGeom prst="rect">
            <a:avLst/>
          </a:prstGeom>
        </p:spPr>
        <p:txBody>
          <a:bodyPr vert="horz" lIns="0" tIns="0" rIns="0" bIns="0" rtlCol="0" anchor="t" anchorCtr="0">
            <a:noAutofit/>
          </a:bodyPr>
          <a:lstStyle>
            <a:lvl1pPr marL="0" indent="0" algn="r">
              <a:lnSpc>
                <a:spcPct val="90000"/>
              </a:lnSpc>
              <a:buNone/>
              <a:defRPr sz="998">
                <a:solidFill>
                  <a:schemeClr val="bg1"/>
                </a:solidFill>
              </a:defRPr>
            </a:lvl1pPr>
          </a:lstStyle>
          <a:p>
            <a:r>
              <a:rPr lang="en-GB" smtClean="0"/>
              <a:t>Managing Fundraising Events  </a:t>
            </a:r>
            <a:endParaRPr lang="en-GB" dirty="0"/>
          </a:p>
        </p:txBody>
      </p:sp>
      <p:sp>
        <p:nvSpPr>
          <p:cNvPr id="4" name="Date Placeholder"/>
          <p:cNvSpPr>
            <a:spLocks noGrp="1"/>
          </p:cNvSpPr>
          <p:nvPr userDrawn="1">
            <p:ph type="dt" sz="half" idx="2"/>
          </p:nvPr>
        </p:nvSpPr>
        <p:spPr bwMode="gray">
          <a:xfrm>
            <a:off x="391892" y="6596732"/>
            <a:ext cx="4898653" cy="130634"/>
          </a:xfrm>
          <a:prstGeom prst="rect">
            <a:avLst/>
          </a:prstGeom>
        </p:spPr>
        <p:txBody>
          <a:bodyPr vert="horz" lIns="0" tIns="0" rIns="0" bIns="0" rtlCol="0" anchor="t" anchorCtr="0">
            <a:noAutofit/>
          </a:bodyPr>
          <a:lstStyle>
            <a:lvl1pPr marL="0" indent="0" algn="l">
              <a:lnSpc>
                <a:spcPct val="90000"/>
              </a:lnSpc>
              <a:buNone/>
              <a:defRPr sz="998">
                <a:solidFill>
                  <a:schemeClr val="bg1"/>
                </a:solidFill>
              </a:defRPr>
            </a:lvl1pPr>
          </a:lstStyle>
          <a:p>
            <a:r>
              <a:rPr lang="en-US" smtClean="0"/>
              <a:t>September 2022</a:t>
            </a:r>
            <a:endParaRPr lang="en-GB" dirty="0"/>
          </a:p>
        </p:txBody>
      </p:sp>
      <p:sp>
        <p:nvSpPr>
          <p:cNvPr id="3" name="Text Placeholder"/>
          <p:cNvSpPr>
            <a:spLocks noGrp="1"/>
          </p:cNvSpPr>
          <p:nvPr userDrawn="1">
            <p:ph type="body" idx="1"/>
          </p:nvPr>
        </p:nvSpPr>
        <p:spPr bwMode="gray">
          <a:xfrm>
            <a:off x="391892" y="1045074"/>
            <a:ext cx="11407331" cy="5258026"/>
          </a:xfrm>
          <a:prstGeom prst="rect">
            <a:avLst/>
          </a:prstGeom>
        </p:spPr>
        <p:txBody>
          <a:bodyPr vert="horz" lIns="0" tIns="0" rIns="0" bIns="0" rtlCol="0" anchor="t" anchorCtr="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10" name="SHP_Line">
            <a:extLst>
              <a:ext uri="{FF2B5EF4-FFF2-40B4-BE49-F238E27FC236}">
                <a16:creationId xmlns:a16="http://schemas.microsoft.com/office/drawing/2014/main" id="{EE03BCEE-B0C8-4794-ACA0-E27A534DE696}"/>
              </a:ext>
            </a:extLst>
          </p:cNvPr>
          <p:cNvCxnSpPr>
            <a:cxnSpLocks/>
          </p:cNvCxnSpPr>
          <p:nvPr userDrawn="1"/>
        </p:nvCxnSpPr>
        <p:spPr bwMode="gray">
          <a:xfrm>
            <a:off x="391892" y="849122"/>
            <a:ext cx="11407331" cy="0"/>
          </a:xfrm>
          <a:prstGeom prst="line">
            <a:avLst/>
          </a:prstGeom>
          <a:ln w="19050">
            <a:gradFill flip="none" rotWithShape="1">
              <a:gsLst>
                <a:gs pos="0">
                  <a:schemeClr val="accent4"/>
                </a:gs>
                <a:gs pos="50000">
                  <a:schemeClr val="accent5"/>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Title Placeholder"/>
          <p:cNvSpPr>
            <a:spLocks noGrp="1"/>
          </p:cNvSpPr>
          <p:nvPr userDrawn="1">
            <p:ph type="title"/>
          </p:nvPr>
        </p:nvSpPr>
        <p:spPr bwMode="gray">
          <a:xfrm>
            <a:off x="391892" y="261269"/>
            <a:ext cx="11407331" cy="555195"/>
          </a:xfrm>
          <a:prstGeom prst="rect">
            <a:avLst/>
          </a:prstGeom>
        </p:spPr>
        <p:txBody>
          <a:bodyPr vert="horz" lIns="0" tIns="0" rIns="0" bIns="0" rtlCol="0" anchor="t" anchorCtr="0">
            <a:noAutofit/>
          </a:bodyPr>
          <a:lstStyle/>
          <a:p>
            <a:r>
              <a:rPr lang="en-US" noProof="0"/>
              <a:t>Click to edit Master title style</a:t>
            </a:r>
            <a:endParaRPr lang="en-GB" noProof="0" dirty="0"/>
          </a:p>
        </p:txBody>
      </p:sp>
    </p:spTree>
    <p:extLst>
      <p:ext uri="{BB962C8B-B14F-4D97-AF65-F5344CB8AC3E}">
        <p14:creationId xmlns:p14="http://schemas.microsoft.com/office/powerpoint/2010/main" val="4868544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hf hdr="0"/>
  <p:txStyles>
    <p:titleStyle>
      <a:lvl1pPr algn="l" defTabSz="914406" rtl="0" eaLnBrk="1" latinLnBrk="0" hangingPunct="1">
        <a:lnSpc>
          <a:spcPct val="90000"/>
        </a:lnSpc>
        <a:spcBef>
          <a:spcPct val="0"/>
        </a:spcBef>
        <a:buNone/>
        <a:defRPr sz="1996" b="1" kern="1200">
          <a:solidFill>
            <a:schemeClr val="tx1"/>
          </a:solidFill>
          <a:latin typeface="+mj-lt"/>
          <a:ea typeface="+mj-ea"/>
          <a:cs typeface="+mj-cs"/>
        </a:defRPr>
      </a:lvl1pPr>
    </p:titleStyle>
    <p:bodyStyle>
      <a:lvl1pPr marL="0" indent="0" algn="l" defTabSz="914406" rtl="0" eaLnBrk="1" latinLnBrk="0" hangingPunct="1">
        <a:lnSpc>
          <a:spcPct val="100000"/>
        </a:lnSpc>
        <a:spcBef>
          <a:spcPts val="544"/>
        </a:spcBef>
        <a:buClr>
          <a:schemeClr val="tx2"/>
        </a:buClr>
        <a:buFont typeface="Wingdings 3" panose="05040102010807070707" pitchFamily="18" charset="2"/>
        <a:buNone/>
        <a:defRPr sz="1452" kern="1200">
          <a:solidFill>
            <a:schemeClr val="tx1"/>
          </a:solidFill>
          <a:latin typeface="+mn-lt"/>
          <a:ea typeface="+mn-ea"/>
          <a:cs typeface="+mn-cs"/>
        </a:defRPr>
      </a:lvl1pPr>
      <a:lvl2pPr marL="244944" indent="-244944" algn="l" defTabSz="914406" rtl="0" eaLnBrk="1" latinLnBrk="0" hangingPunct="1">
        <a:lnSpc>
          <a:spcPct val="100000"/>
        </a:lnSpc>
        <a:spcBef>
          <a:spcPts val="544"/>
        </a:spcBef>
        <a:buClr>
          <a:schemeClr val="accent4"/>
        </a:buClr>
        <a:buFont typeface="Wingdings" panose="05000000000000000000" pitchFamily="2" charset="2"/>
        <a:buChar char=""/>
        <a:defRPr sz="1452" kern="1200">
          <a:solidFill>
            <a:schemeClr val="tx1"/>
          </a:solidFill>
          <a:latin typeface="+mn-lt"/>
          <a:ea typeface="+mn-ea"/>
          <a:cs typeface="+mn-cs"/>
        </a:defRPr>
      </a:lvl2pPr>
      <a:lvl3pPr marL="489888" indent="-244944" algn="l" defTabSz="914406" rtl="0" eaLnBrk="1" latinLnBrk="0" hangingPunct="1">
        <a:lnSpc>
          <a:spcPct val="100000"/>
        </a:lnSpc>
        <a:spcBef>
          <a:spcPts val="544"/>
        </a:spcBef>
        <a:buClr>
          <a:schemeClr val="accent4"/>
        </a:buClr>
        <a:buFont typeface="Arial" panose="020B0604020202020204" pitchFamily="34" charset="0"/>
        <a:buChar char="–"/>
        <a:defRPr sz="1452" kern="1200">
          <a:solidFill>
            <a:schemeClr val="tx1"/>
          </a:solidFill>
          <a:latin typeface="+mn-lt"/>
          <a:ea typeface="+mn-ea"/>
          <a:cs typeface="+mn-cs"/>
        </a:defRPr>
      </a:lvl3pPr>
      <a:lvl4pPr marL="734832" indent="-244944" algn="l" defTabSz="914406" rtl="0" eaLnBrk="1" latinLnBrk="0" hangingPunct="1">
        <a:lnSpc>
          <a:spcPct val="100000"/>
        </a:lnSpc>
        <a:spcBef>
          <a:spcPts val="544"/>
        </a:spcBef>
        <a:buClr>
          <a:schemeClr val="accent4"/>
        </a:buClr>
        <a:buFont typeface="Arial" panose="020B0604020202020204" pitchFamily="34" charset="0"/>
        <a:buChar char="–"/>
        <a:defRPr sz="1452" kern="1200">
          <a:solidFill>
            <a:schemeClr val="tx1"/>
          </a:solidFill>
          <a:latin typeface="+mn-lt"/>
          <a:ea typeface="+mn-ea"/>
          <a:cs typeface="+mn-cs"/>
        </a:defRPr>
      </a:lvl4pPr>
      <a:lvl5pPr marL="979776" indent="-244944" algn="l" defTabSz="914406" rtl="0" eaLnBrk="1" latinLnBrk="0" hangingPunct="1">
        <a:lnSpc>
          <a:spcPct val="100000"/>
        </a:lnSpc>
        <a:spcBef>
          <a:spcPts val="544"/>
        </a:spcBef>
        <a:buClr>
          <a:schemeClr val="accent4"/>
        </a:buClr>
        <a:buFont typeface="Arial" panose="020B0604020202020204" pitchFamily="34" charset="0"/>
        <a:buChar char="–"/>
        <a:defRPr sz="1452" kern="1200">
          <a:solidFill>
            <a:schemeClr val="tx1"/>
          </a:solidFill>
          <a:latin typeface="+mn-lt"/>
          <a:ea typeface="+mn-ea"/>
          <a:cs typeface="+mn-cs"/>
        </a:defRPr>
      </a:lvl5pPr>
      <a:lvl6pPr marL="1224720" indent="-244944" algn="l" defTabSz="914406" rtl="0" eaLnBrk="1" latinLnBrk="0" hangingPunct="1">
        <a:lnSpc>
          <a:spcPct val="100000"/>
        </a:lnSpc>
        <a:spcBef>
          <a:spcPts val="544"/>
        </a:spcBef>
        <a:buClr>
          <a:schemeClr val="accent4"/>
        </a:buClr>
        <a:buFont typeface="Arial" panose="020B0604020202020204" pitchFamily="34" charset="0"/>
        <a:buChar char="–"/>
        <a:defRPr sz="1452" kern="1200">
          <a:solidFill>
            <a:schemeClr val="tx1"/>
          </a:solidFill>
          <a:latin typeface="+mn-lt"/>
          <a:ea typeface="+mn-ea"/>
          <a:cs typeface="+mn-cs"/>
        </a:defRPr>
      </a:lvl6pPr>
      <a:lvl7pPr marL="1469664" indent="-244944" algn="l" defTabSz="914406" rtl="0" eaLnBrk="1" latinLnBrk="0" hangingPunct="1">
        <a:lnSpc>
          <a:spcPct val="100000"/>
        </a:lnSpc>
        <a:spcBef>
          <a:spcPts val="544"/>
        </a:spcBef>
        <a:buClr>
          <a:schemeClr val="accent4"/>
        </a:buClr>
        <a:buFont typeface="Arial" panose="020B0604020202020204" pitchFamily="34" charset="0"/>
        <a:buChar char="–"/>
        <a:defRPr sz="1452" kern="1200">
          <a:solidFill>
            <a:schemeClr val="tx1"/>
          </a:solidFill>
          <a:latin typeface="+mn-lt"/>
          <a:ea typeface="+mn-ea"/>
          <a:cs typeface="+mn-cs"/>
        </a:defRPr>
      </a:lvl7pPr>
      <a:lvl8pPr marL="1714608" indent="-244944" algn="l" defTabSz="914406" rtl="0" eaLnBrk="1" latinLnBrk="0" hangingPunct="1">
        <a:lnSpc>
          <a:spcPct val="100000"/>
        </a:lnSpc>
        <a:spcBef>
          <a:spcPts val="544"/>
        </a:spcBef>
        <a:buClr>
          <a:schemeClr val="accent4"/>
        </a:buClr>
        <a:buFont typeface="Arial" panose="020B0604020202020204" pitchFamily="34" charset="0"/>
        <a:buChar char="–"/>
        <a:defRPr sz="1452" kern="1200">
          <a:solidFill>
            <a:schemeClr val="tx1"/>
          </a:solidFill>
          <a:latin typeface="+mn-lt"/>
          <a:ea typeface="+mn-ea"/>
          <a:cs typeface="+mn-cs"/>
        </a:defRPr>
      </a:lvl8pPr>
      <a:lvl9pPr marL="1959552" indent="-244944" algn="l" defTabSz="914406" rtl="0" eaLnBrk="1" latinLnBrk="0" hangingPunct="1">
        <a:lnSpc>
          <a:spcPct val="100000"/>
        </a:lnSpc>
        <a:spcBef>
          <a:spcPts val="544"/>
        </a:spcBef>
        <a:buClr>
          <a:schemeClr val="accent4"/>
        </a:buClr>
        <a:buFont typeface="Arial" panose="020B0604020202020204" pitchFamily="34" charset="0"/>
        <a:buChar char="–"/>
        <a:defRPr sz="1452" kern="1200">
          <a:solidFill>
            <a:schemeClr val="tx1"/>
          </a:solidFill>
          <a:latin typeface="+mn-lt"/>
          <a:ea typeface="+mn-ea"/>
          <a:cs typeface="+mn-cs"/>
        </a:defRPr>
      </a:lvl9pPr>
    </p:bodyStyle>
    <p:otherStyle>
      <a:defPPr>
        <a:defRPr lang="en-GB"/>
      </a:defPPr>
      <a:lvl1pPr marL="0" indent="0" algn="l" defTabSz="914406" rtl="0" eaLnBrk="1" latinLnBrk="0" hangingPunct="1">
        <a:lnSpc>
          <a:spcPct val="100000"/>
        </a:lnSpc>
        <a:spcBef>
          <a:spcPts val="0"/>
        </a:spcBef>
        <a:buClr>
          <a:schemeClr val="tx2"/>
        </a:buClr>
        <a:buFont typeface="Wingdings 3" panose="05040102010807070707" pitchFamily="18" charset="2"/>
        <a:buNone/>
        <a:defRPr sz="1179" kern="1200">
          <a:solidFill>
            <a:schemeClr val="tx1"/>
          </a:solidFill>
          <a:latin typeface="+mn-lt"/>
          <a:ea typeface="+mn-ea"/>
          <a:cs typeface="+mn-cs"/>
        </a:defRPr>
      </a:lvl1pPr>
      <a:lvl2pPr marL="163296" indent="-163296" algn="l" defTabSz="914406" rtl="0" eaLnBrk="1" latinLnBrk="0" hangingPunct="1">
        <a:lnSpc>
          <a:spcPct val="100000"/>
        </a:lnSpc>
        <a:spcBef>
          <a:spcPts val="0"/>
        </a:spcBef>
        <a:buClr>
          <a:schemeClr val="accent4"/>
        </a:buClr>
        <a:buFont typeface="Wingdings" panose="05000000000000000000" pitchFamily="2" charset="2"/>
        <a:buChar char=""/>
        <a:defRPr sz="1179" kern="1200">
          <a:solidFill>
            <a:schemeClr val="tx1"/>
          </a:solidFill>
          <a:latin typeface="+mn-lt"/>
          <a:ea typeface="+mn-ea"/>
          <a:cs typeface="+mn-cs"/>
        </a:defRPr>
      </a:lvl2pPr>
      <a:lvl3pPr marL="326592" indent="-163296" algn="l" defTabSz="914406" rtl="0" eaLnBrk="1" latinLnBrk="0" hangingPunct="1">
        <a:lnSpc>
          <a:spcPct val="100000"/>
        </a:lnSpc>
        <a:spcBef>
          <a:spcPts val="0"/>
        </a:spcBef>
        <a:buClr>
          <a:schemeClr val="accent4"/>
        </a:buClr>
        <a:buFont typeface="Arial" panose="020B0604020202020204" pitchFamily="34" charset="0"/>
        <a:buChar char="–"/>
        <a:defRPr sz="1179" kern="1200">
          <a:solidFill>
            <a:schemeClr val="tx1"/>
          </a:solidFill>
          <a:latin typeface="+mn-lt"/>
          <a:ea typeface="+mn-ea"/>
          <a:cs typeface="+mn-cs"/>
        </a:defRPr>
      </a:lvl3pPr>
      <a:lvl4pPr marL="489888" indent="-163296" algn="l" defTabSz="914406" rtl="0" eaLnBrk="1" latinLnBrk="0" hangingPunct="1">
        <a:lnSpc>
          <a:spcPct val="100000"/>
        </a:lnSpc>
        <a:spcBef>
          <a:spcPts val="0"/>
        </a:spcBef>
        <a:buClr>
          <a:schemeClr val="accent4"/>
        </a:buClr>
        <a:buFont typeface="Arial" panose="020B0604020202020204" pitchFamily="34" charset="0"/>
        <a:buChar char="–"/>
        <a:defRPr sz="1179" kern="1200">
          <a:solidFill>
            <a:schemeClr val="tx1"/>
          </a:solidFill>
          <a:latin typeface="+mn-lt"/>
          <a:ea typeface="+mn-ea"/>
          <a:cs typeface="+mn-cs"/>
        </a:defRPr>
      </a:lvl4pPr>
      <a:lvl5pPr marL="653184" indent="-163296" algn="l" defTabSz="914406" rtl="0" eaLnBrk="1" latinLnBrk="0" hangingPunct="1">
        <a:lnSpc>
          <a:spcPct val="100000"/>
        </a:lnSpc>
        <a:spcBef>
          <a:spcPts val="0"/>
        </a:spcBef>
        <a:buClr>
          <a:schemeClr val="accent4"/>
        </a:buClr>
        <a:buFont typeface="Arial" panose="020B0604020202020204" pitchFamily="34" charset="0"/>
        <a:buChar char="–"/>
        <a:defRPr sz="1179" kern="1200">
          <a:solidFill>
            <a:schemeClr val="tx1"/>
          </a:solidFill>
          <a:latin typeface="+mn-lt"/>
          <a:ea typeface="+mn-ea"/>
          <a:cs typeface="+mn-cs"/>
        </a:defRPr>
      </a:lvl5pPr>
      <a:lvl6pPr marL="816480" indent="-163296" algn="l" defTabSz="914406" rtl="0" eaLnBrk="1" latinLnBrk="0" hangingPunct="1">
        <a:lnSpc>
          <a:spcPct val="100000"/>
        </a:lnSpc>
        <a:spcBef>
          <a:spcPts val="0"/>
        </a:spcBef>
        <a:buClr>
          <a:schemeClr val="accent4"/>
        </a:buClr>
        <a:buFont typeface="Arial" panose="020B0604020202020204" pitchFamily="34" charset="0"/>
        <a:buChar char="–"/>
        <a:defRPr sz="1179" kern="1200">
          <a:solidFill>
            <a:schemeClr val="tx1"/>
          </a:solidFill>
          <a:latin typeface="+mn-lt"/>
          <a:ea typeface="+mn-ea"/>
          <a:cs typeface="+mn-cs"/>
        </a:defRPr>
      </a:lvl6pPr>
      <a:lvl7pPr marL="979776" indent="-163296" algn="l" defTabSz="914406" rtl="0" eaLnBrk="1" latinLnBrk="0" hangingPunct="1">
        <a:lnSpc>
          <a:spcPct val="100000"/>
        </a:lnSpc>
        <a:spcBef>
          <a:spcPts val="0"/>
        </a:spcBef>
        <a:buClr>
          <a:schemeClr val="accent4"/>
        </a:buClr>
        <a:buFont typeface="Arial" panose="020B0604020202020204" pitchFamily="34" charset="0"/>
        <a:buChar char="–"/>
        <a:defRPr sz="1179" kern="1200">
          <a:solidFill>
            <a:schemeClr val="tx1"/>
          </a:solidFill>
          <a:latin typeface="+mn-lt"/>
          <a:ea typeface="+mn-ea"/>
          <a:cs typeface="+mn-cs"/>
        </a:defRPr>
      </a:lvl7pPr>
      <a:lvl8pPr marL="1143072" indent="-163296" algn="l" defTabSz="914406" rtl="0" eaLnBrk="1" latinLnBrk="0" hangingPunct="1">
        <a:lnSpc>
          <a:spcPct val="100000"/>
        </a:lnSpc>
        <a:spcBef>
          <a:spcPts val="0"/>
        </a:spcBef>
        <a:buClr>
          <a:schemeClr val="accent4"/>
        </a:buClr>
        <a:buFont typeface="Arial" panose="020B0604020202020204" pitchFamily="34" charset="0"/>
        <a:buChar char="–"/>
        <a:defRPr sz="1179" kern="1200">
          <a:solidFill>
            <a:schemeClr val="tx1"/>
          </a:solidFill>
          <a:latin typeface="+mn-lt"/>
          <a:ea typeface="+mn-ea"/>
          <a:cs typeface="+mn-cs"/>
        </a:defRPr>
      </a:lvl8pPr>
      <a:lvl9pPr marL="1306368" indent="-163296" algn="l" defTabSz="914406" rtl="0" eaLnBrk="1" latinLnBrk="0" hangingPunct="1">
        <a:lnSpc>
          <a:spcPct val="100000"/>
        </a:lnSpc>
        <a:spcBef>
          <a:spcPts val="0"/>
        </a:spcBef>
        <a:buClr>
          <a:schemeClr val="accent4"/>
        </a:buClr>
        <a:buFont typeface="Arial" panose="020B0604020202020204" pitchFamily="34" charset="0"/>
        <a:buChar char="–"/>
        <a:defRPr sz="11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0.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microsoft.com/office/2007/relationships/hdphoto" Target="../media/hdphoto1.wdp"/><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www.radcliffeconsulting.org/" TargetMode="Externa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8" Type="http://schemas.openxmlformats.org/officeDocument/2006/relationships/hyperlink" Target="http://www.dsc.org.uk/" TargetMode="External"/><Relationship Id="rId3" Type="http://schemas.openxmlformats.org/officeDocument/2006/relationships/hyperlink" Target="https://www.dsc.org.uk/training/" TargetMode="External"/><Relationship Id="rId7" Type="http://schemas.openxmlformats.org/officeDocument/2006/relationships/image" Target="../media/image72.png"/><Relationship Id="rId2" Type="http://schemas.openxmlformats.org/officeDocument/2006/relationships/hyperlink" Target="https://fundsonline.org.uk/" TargetMode="External"/><Relationship Id="rId1" Type="http://schemas.openxmlformats.org/officeDocument/2006/relationships/slideLayout" Target="../slideLayouts/slideLayout7.xml"/><Relationship Id="rId6" Type="http://schemas.openxmlformats.org/officeDocument/2006/relationships/hyperlink" Target="https://www.dsc.org.uk/training/in-house-training/" TargetMode="External"/><Relationship Id="rId5" Type="http://schemas.openxmlformats.org/officeDocument/2006/relationships/hyperlink" Target="https://www.dsc.org.uk/publication/the-directory-of-grant-making-trusts-2020-21/" TargetMode="External"/><Relationship Id="rId4" Type="http://schemas.openxmlformats.org/officeDocument/2006/relationships/hyperlink" Target="https://www.dsc.org.uk/publication/the-complete-fundraising-handbook/" TargetMode="External"/><Relationship Id="rId9" Type="http://schemas.openxmlformats.org/officeDocument/2006/relationships/hyperlink" Target="mailto:cshimmin@dsc.org.u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bwMode="gray">
          <a:xfrm>
            <a:off x="505431" y="5738219"/>
            <a:ext cx="6694826" cy="279210"/>
          </a:xfrm>
        </p:spPr>
        <p:txBody>
          <a:bodyPr/>
          <a:lstStyle/>
          <a:p>
            <a:r>
              <a:rPr lang="en-GB" dirty="0" smtClean="0"/>
              <a:t>October </a:t>
            </a:r>
            <a:r>
              <a:rPr lang="en-GB" dirty="0"/>
              <a:t>2022</a:t>
            </a:r>
          </a:p>
        </p:txBody>
      </p:sp>
      <p:sp>
        <p:nvSpPr>
          <p:cNvPr id="6" name="Subtitle 5"/>
          <p:cNvSpPr>
            <a:spLocks noGrp="1"/>
          </p:cNvSpPr>
          <p:nvPr>
            <p:ph type="subTitle" idx="1"/>
          </p:nvPr>
        </p:nvSpPr>
        <p:spPr bwMode="gray">
          <a:xfrm>
            <a:off x="505431" y="4002455"/>
            <a:ext cx="6694826" cy="914439"/>
          </a:xfrm>
        </p:spPr>
        <p:txBody>
          <a:bodyPr/>
          <a:lstStyle/>
          <a:p>
            <a:r>
              <a:rPr lang="en-US" altLang="en-US" sz="3200" dirty="0" smtClean="0"/>
              <a:t>By </a:t>
            </a:r>
            <a:r>
              <a:rPr lang="en-US" altLang="en-US" sz="3200" dirty="0"/>
              <a:t>Richard Radcliffe </a:t>
            </a:r>
            <a:r>
              <a:rPr lang="en-US" altLang="en-US" sz="1600" dirty="0" err="1">
                <a:solidFill>
                  <a:srgbClr val="966A13"/>
                </a:solidFill>
              </a:rPr>
              <a:t>FCIoF</a:t>
            </a:r>
            <a:r>
              <a:rPr lang="en-US" altLang="en-US" sz="1600" dirty="0">
                <a:solidFill>
                  <a:srgbClr val="966A13"/>
                </a:solidFill>
              </a:rPr>
              <a:t> </a:t>
            </a:r>
            <a:r>
              <a:rPr lang="en-US" altLang="en-US" sz="1600" dirty="0" smtClean="0">
                <a:solidFill>
                  <a:srgbClr val="966A13"/>
                </a:solidFill>
              </a:rPr>
              <a:t>Cert</a:t>
            </a:r>
            <a:r>
              <a:rPr lang="en-US" altLang="en-US" sz="1200" dirty="0" smtClean="0">
                <a:solidFill>
                  <a:srgbClr val="966A13"/>
                </a:solidFill>
              </a:rPr>
              <a:t/>
            </a:r>
            <a:br>
              <a:rPr lang="en-US" altLang="en-US" sz="1200" dirty="0" smtClean="0">
                <a:solidFill>
                  <a:srgbClr val="966A13"/>
                </a:solidFill>
              </a:rPr>
            </a:br>
            <a:endParaRPr lang="en-GB" sz="1200" dirty="0">
              <a:solidFill>
                <a:srgbClr val="966A13"/>
              </a:solidFill>
            </a:endParaRPr>
          </a:p>
          <a:p>
            <a:r>
              <a:rPr lang="en-GB" sz="2400" dirty="0" smtClean="0"/>
              <a:t>Introduced by </a:t>
            </a:r>
            <a:r>
              <a:rPr lang="en-GB" sz="2400" dirty="0" smtClean="0"/>
              <a:t>Chris </a:t>
            </a:r>
            <a:r>
              <a:rPr lang="en-GB" sz="2400" dirty="0" smtClean="0"/>
              <a:t>Pitt </a:t>
            </a:r>
            <a:r>
              <a:rPr lang="en-GB" sz="1270" dirty="0" smtClean="0">
                <a:solidFill>
                  <a:schemeClr val="accent4"/>
                </a:solidFill>
              </a:rPr>
              <a:t>Group </a:t>
            </a:r>
            <a:r>
              <a:rPr lang="en-GB" sz="1270" dirty="0">
                <a:solidFill>
                  <a:schemeClr val="accent4"/>
                </a:solidFill>
              </a:rPr>
              <a:t>Impact Director, Benefact Group</a:t>
            </a:r>
            <a:endParaRPr lang="en-GB" dirty="0">
              <a:solidFill>
                <a:schemeClr val="accent4"/>
              </a:solidFill>
            </a:endParaRPr>
          </a:p>
        </p:txBody>
      </p:sp>
      <p:sp>
        <p:nvSpPr>
          <p:cNvPr id="5" name="Title 4"/>
          <p:cNvSpPr>
            <a:spLocks noGrp="1"/>
          </p:cNvSpPr>
          <p:nvPr>
            <p:ph type="ctrTitle"/>
          </p:nvPr>
        </p:nvSpPr>
        <p:spPr bwMode="gray">
          <a:xfrm>
            <a:off x="505431" y="2771098"/>
            <a:ext cx="7228108" cy="685829"/>
          </a:xfrm>
        </p:spPr>
        <p:txBody>
          <a:bodyPr/>
          <a:lstStyle/>
          <a:p>
            <a:r>
              <a:rPr lang="en-US" sz="3200" b="1" i="0" dirty="0" smtClean="0">
                <a:solidFill>
                  <a:srgbClr val="024450"/>
                </a:solidFill>
                <a:effectLst/>
              </a:rPr>
              <a:t/>
            </a:r>
            <a:br>
              <a:rPr lang="en-US" sz="3200" b="1" i="0" dirty="0" smtClean="0">
                <a:solidFill>
                  <a:srgbClr val="024450"/>
                </a:solidFill>
                <a:effectLst/>
              </a:rPr>
            </a:br>
            <a:r>
              <a:rPr lang="en-US" sz="3200" dirty="0">
                <a:solidFill>
                  <a:srgbClr val="024450"/>
                </a:solidFill>
              </a:rPr>
              <a:t/>
            </a:r>
            <a:br>
              <a:rPr lang="en-US" sz="3200" dirty="0">
                <a:solidFill>
                  <a:srgbClr val="024450"/>
                </a:solidFill>
              </a:rPr>
            </a:br>
            <a:r>
              <a:rPr lang="en-US" sz="2800" dirty="0" smtClean="0">
                <a:solidFill>
                  <a:srgbClr val="024450"/>
                </a:solidFill>
              </a:rPr>
              <a:t/>
            </a:r>
            <a:br>
              <a:rPr lang="en-US" sz="2800" dirty="0" smtClean="0">
                <a:solidFill>
                  <a:srgbClr val="024450"/>
                </a:solidFill>
              </a:rPr>
            </a:br>
            <a:r>
              <a:rPr lang="en-US" altLang="en-US" sz="3200" dirty="0"/>
              <a:t>Opening the treasure trove of legacy giving at no or very little cost!</a:t>
            </a:r>
            <a:endParaRPr lang="en-GB" sz="3200" dirty="0">
              <a:solidFill>
                <a:srgbClr val="024450"/>
              </a:solidFill>
            </a:endParaRPr>
          </a:p>
        </p:txBody>
      </p:sp>
      <p:pic>
        <p:nvPicPr>
          <p:cNvPr id="3" name="Picture 2"/>
          <p:cNvPicPr>
            <a:picLocks noChangeAspect="1"/>
          </p:cNvPicPr>
          <p:nvPr/>
        </p:nvPicPr>
        <p:blipFill>
          <a:blip r:embed="rId3"/>
          <a:stretch>
            <a:fillRect/>
          </a:stretch>
        </p:blipFill>
        <p:spPr>
          <a:xfrm>
            <a:off x="7318885" y="583635"/>
            <a:ext cx="1872068" cy="792237"/>
          </a:xfrm>
          <a:prstGeom prst="rect">
            <a:avLst/>
          </a:prstGeom>
        </p:spPr>
      </p:pic>
      <p:pic>
        <p:nvPicPr>
          <p:cNvPr id="8" name="Picture 7" descr="Logo, company name&#10;&#10;Description automatically generated">
            <a:extLst>
              <a:ext uri="{FF2B5EF4-FFF2-40B4-BE49-F238E27FC236}">
                <a16:creationId xmlns:a16="http://schemas.microsoft.com/office/drawing/2014/main" id="{B6D5F484-A7E9-4DE2-9E8E-512F3E2C7D55}"/>
              </a:ext>
            </a:extLst>
          </p:cNvPr>
          <p:cNvPicPr>
            <a:picLocks noChangeAspect="1"/>
          </p:cNvPicPr>
          <p:nvPr/>
        </p:nvPicPr>
        <p:blipFill>
          <a:blip r:embed="rId4"/>
          <a:stretch>
            <a:fillRect/>
          </a:stretch>
        </p:blipFill>
        <p:spPr>
          <a:xfrm>
            <a:off x="4484371" y="191764"/>
            <a:ext cx="1941829" cy="1575977"/>
          </a:xfrm>
          <a:prstGeom prst="rect">
            <a:avLst/>
          </a:prstGeom>
        </p:spPr>
      </p:pic>
      <p:sp>
        <p:nvSpPr>
          <p:cNvPr id="4" name="Rectangle 3"/>
          <p:cNvSpPr/>
          <p:nvPr/>
        </p:nvSpPr>
        <p:spPr>
          <a:xfrm>
            <a:off x="279400" y="355600"/>
            <a:ext cx="3515486" cy="624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pic>
        <p:nvPicPr>
          <p:cNvPr id="2" name="Picture 1"/>
          <p:cNvPicPr>
            <a:picLocks noChangeAspect="1"/>
          </p:cNvPicPr>
          <p:nvPr/>
        </p:nvPicPr>
        <p:blipFill>
          <a:blip r:embed="rId5"/>
          <a:stretch>
            <a:fillRect/>
          </a:stretch>
        </p:blipFill>
        <p:spPr>
          <a:xfrm>
            <a:off x="391892" y="677711"/>
            <a:ext cx="3727593" cy="815765"/>
          </a:xfrm>
          <a:prstGeom prst="rect">
            <a:avLst/>
          </a:prstGeom>
        </p:spPr>
      </p:pic>
    </p:spTree>
    <p:extLst>
      <p:ext uri="{BB962C8B-B14F-4D97-AF65-F5344CB8AC3E}">
        <p14:creationId xmlns:p14="http://schemas.microsoft.com/office/powerpoint/2010/main" val="1537990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lo Mo Farmers Hand Sowing Seeds Stock Video - Download Video Clip Now -  Seed, Corn - Crop, Sowing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43D96BA-CE48-461A-88EC-D2678D26CDDF}"/>
              </a:ext>
            </a:extLst>
          </p:cNvPr>
          <p:cNvSpPr>
            <a:spLocks noGrp="1"/>
          </p:cNvSpPr>
          <p:nvPr>
            <p:ph type="title"/>
          </p:nvPr>
        </p:nvSpPr>
        <p:spPr>
          <a:xfrm>
            <a:off x="1646603" y="1481181"/>
            <a:ext cx="3153103" cy="1007066"/>
          </a:xfrm>
          <a:solidFill>
            <a:schemeClr val="bg1"/>
          </a:solidFill>
        </p:spPr>
        <p:txBody>
          <a:bodyPr>
            <a:normAutofit/>
          </a:bodyPr>
          <a:lstStyle/>
          <a:p>
            <a:pPr>
              <a:lnSpc>
                <a:spcPct val="90000"/>
              </a:lnSpc>
            </a:pPr>
            <a:r>
              <a:rPr lang="en-GB" sz="2700" dirty="0"/>
              <a:t>Would you like good news?</a:t>
            </a:r>
          </a:p>
        </p:txBody>
      </p:sp>
      <p:sp>
        <p:nvSpPr>
          <p:cNvPr id="3" name="Content Placeholder 2">
            <a:extLst>
              <a:ext uri="{FF2B5EF4-FFF2-40B4-BE49-F238E27FC236}">
                <a16:creationId xmlns:a16="http://schemas.microsoft.com/office/drawing/2014/main" id="{ECEDF1CD-47EC-4CFD-B385-A95D20CF9D7D}"/>
              </a:ext>
            </a:extLst>
          </p:cNvPr>
          <p:cNvSpPr>
            <a:spLocks noGrp="1"/>
          </p:cNvSpPr>
          <p:nvPr>
            <p:ph idx="1"/>
          </p:nvPr>
        </p:nvSpPr>
        <p:spPr>
          <a:xfrm>
            <a:off x="2309493" y="4748994"/>
            <a:ext cx="5043482" cy="1418200"/>
          </a:xfrm>
          <a:solidFill>
            <a:schemeClr val="bg1"/>
          </a:solidFill>
        </p:spPr>
        <p:txBody>
          <a:bodyPr anchor="ctr">
            <a:normAutofit fontScale="77500" lnSpcReduction="20000"/>
          </a:bodyPr>
          <a:lstStyle/>
          <a:p>
            <a:endParaRPr lang="en-GB" sz="2100" dirty="0"/>
          </a:p>
          <a:p>
            <a:r>
              <a:rPr lang="en-GB" sz="2100" dirty="0"/>
              <a:t>NEVER EVER EVER will you ask anyone for a legacy. </a:t>
            </a:r>
          </a:p>
          <a:p>
            <a:r>
              <a:rPr lang="en-GB" sz="2100" dirty="0"/>
              <a:t>All you are doing is sowing the seed</a:t>
            </a:r>
          </a:p>
          <a:p>
            <a:r>
              <a:rPr lang="en-GB" sz="2100" dirty="0"/>
              <a:t>This is an information campaign</a:t>
            </a:r>
          </a:p>
          <a:p>
            <a:endParaRPr lang="en-GB" sz="1575" dirty="0"/>
          </a:p>
        </p:txBody>
      </p:sp>
    </p:spTree>
    <p:extLst>
      <p:ext uri="{BB962C8B-B14F-4D97-AF65-F5344CB8AC3E}">
        <p14:creationId xmlns:p14="http://schemas.microsoft.com/office/powerpoint/2010/main" val="408600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0ACF77D-7B59-4717-B75F-A43642F221E8}"/>
              </a:ext>
            </a:extLst>
          </p:cNvPr>
          <p:cNvSpPr>
            <a:spLocks noGrp="1" noChangeArrowheads="1"/>
          </p:cNvSpPr>
          <p:nvPr>
            <p:ph type="title"/>
          </p:nvPr>
        </p:nvSpPr>
        <p:spPr/>
        <p:txBody>
          <a:bodyPr/>
          <a:lstStyle/>
          <a:p>
            <a:pPr eaLnBrk="1" hangingPunct="1"/>
            <a:r>
              <a:rPr lang="en-GB" altLang="en-US" dirty="0"/>
              <a:t>But first – which word(s) do you like best?</a:t>
            </a:r>
            <a:endParaRPr lang="en-US" altLang="en-US" dirty="0"/>
          </a:p>
        </p:txBody>
      </p:sp>
      <p:sp>
        <p:nvSpPr>
          <p:cNvPr id="19459" name="Rectangle 3">
            <a:extLst>
              <a:ext uri="{FF2B5EF4-FFF2-40B4-BE49-F238E27FC236}">
                <a16:creationId xmlns:a16="http://schemas.microsoft.com/office/drawing/2014/main" id="{47F934A1-5F91-41D8-AF1C-73617FC0A3D7}"/>
              </a:ext>
            </a:extLst>
          </p:cNvPr>
          <p:cNvSpPr>
            <a:spLocks noGrp="1" noChangeArrowheads="1"/>
          </p:cNvSpPr>
          <p:nvPr>
            <p:ph idx="1"/>
          </p:nvPr>
        </p:nvSpPr>
        <p:spPr/>
        <p:txBody>
          <a:bodyPr/>
          <a:lstStyle/>
          <a:p>
            <a:pPr algn="ctr" eaLnBrk="1" hangingPunct="1">
              <a:buFontTx/>
              <a:buNone/>
            </a:pPr>
            <a:endParaRPr lang="en-GB" altLang="en-US" sz="2400" dirty="0"/>
          </a:p>
          <a:p>
            <a:pPr eaLnBrk="1" hangingPunct="1"/>
            <a:r>
              <a:rPr lang="en-GB" altLang="en-US" sz="2400" dirty="0">
                <a:solidFill>
                  <a:srgbClr val="FF0000"/>
                </a:solidFill>
              </a:rPr>
              <a:t>A bequest in your Will</a:t>
            </a:r>
          </a:p>
          <a:p>
            <a:pPr eaLnBrk="1" hangingPunct="1"/>
            <a:r>
              <a:rPr lang="en-GB" altLang="en-US" sz="2400" dirty="0">
                <a:solidFill>
                  <a:srgbClr val="FF0000"/>
                </a:solidFill>
              </a:rPr>
              <a:t>A legacy in your Will</a:t>
            </a:r>
          </a:p>
          <a:p>
            <a:pPr eaLnBrk="1" hangingPunct="1"/>
            <a:r>
              <a:rPr lang="en-GB" altLang="en-US" sz="2400" dirty="0">
                <a:solidFill>
                  <a:srgbClr val="006600"/>
                </a:solidFill>
              </a:rPr>
              <a:t>A gift in your Will</a:t>
            </a:r>
          </a:p>
          <a:p>
            <a:pPr eaLnBrk="1" hangingPunct="1"/>
            <a:r>
              <a:rPr lang="en-GB" altLang="en-US" sz="2400" dirty="0">
                <a:solidFill>
                  <a:srgbClr val="006600"/>
                </a:solidFill>
              </a:rPr>
              <a:t>Remember us in your Will</a:t>
            </a:r>
          </a:p>
          <a:p>
            <a:pPr eaLnBrk="1" hangingPunct="1"/>
            <a:r>
              <a:rPr lang="en-GB" altLang="en-US" sz="2400" dirty="0">
                <a:solidFill>
                  <a:srgbClr val="006600"/>
                </a:solidFill>
              </a:rPr>
              <a:t>BUT</a:t>
            </a:r>
          </a:p>
          <a:p>
            <a:pPr eaLnBrk="1" hangingPunct="1"/>
            <a:r>
              <a:rPr lang="en-GB" altLang="en-US" sz="2400" dirty="0">
                <a:solidFill>
                  <a:srgbClr val="000099"/>
                </a:solidFill>
              </a:rPr>
              <a:t>“Remember us” preferred by older people (and it is great in November) </a:t>
            </a:r>
            <a:endParaRPr lang="en-US" altLang="en-US" sz="2400"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4AC9FA6-04C3-451C-AA56-8BDFB7CB2D1A}"/>
              </a:ext>
            </a:extLst>
          </p:cNvPr>
          <p:cNvSpPr>
            <a:spLocks noGrp="1" noChangeArrowheads="1"/>
          </p:cNvSpPr>
          <p:nvPr>
            <p:ph type="title"/>
          </p:nvPr>
        </p:nvSpPr>
        <p:spPr>
          <a:xfrm>
            <a:off x="2171274" y="1012004"/>
            <a:ext cx="2562119" cy="4795408"/>
          </a:xfrm>
        </p:spPr>
        <p:txBody>
          <a:bodyPr>
            <a:normAutofit/>
          </a:bodyPr>
          <a:lstStyle/>
          <a:p>
            <a:pPr eaLnBrk="1" hangingPunct="1"/>
            <a:r>
              <a:rPr lang="en-GB" altLang="en-US" dirty="0">
                <a:solidFill>
                  <a:srgbClr val="FFFFFF"/>
                </a:solidFill>
              </a:rPr>
              <a:t>Legacy language</a:t>
            </a:r>
            <a:endParaRPr lang="en-US" altLang="en-US" dirty="0">
              <a:solidFill>
                <a:srgbClr val="FFFFFF"/>
              </a:solidFill>
            </a:endParaRPr>
          </a:p>
        </p:txBody>
      </p:sp>
      <p:graphicFrame>
        <p:nvGraphicFramePr>
          <p:cNvPr id="6149" name="Rectangle 3">
            <a:extLst>
              <a:ext uri="{FF2B5EF4-FFF2-40B4-BE49-F238E27FC236}">
                <a16:creationId xmlns:a16="http://schemas.microsoft.com/office/drawing/2014/main" id="{4DDDED76-BAEC-45EE-AFE8-C21FC7BC0983}"/>
              </a:ext>
            </a:extLst>
          </p:cNvPr>
          <p:cNvGraphicFramePr/>
          <p:nvPr>
            <p:extLst>
              <p:ext uri="{D42A27DB-BD31-4B8C-83A1-F6EECF244321}">
                <p14:modId xmlns:p14="http://schemas.microsoft.com/office/powerpoint/2010/main" val="44768470"/>
              </p:ext>
            </p:extLst>
          </p:nvPr>
        </p:nvGraphicFramePr>
        <p:xfrm>
          <a:off x="5419728"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0" y="0"/>
            <a:ext cx="4429593" cy="68768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14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D23C8A3-A5DB-49E1-917A-31F636E68291}"/>
              </a:ext>
            </a:extLst>
          </p:cNvPr>
          <p:cNvSpPr>
            <a:spLocks noGrp="1" noChangeArrowheads="1"/>
          </p:cNvSpPr>
          <p:nvPr>
            <p:ph type="title"/>
          </p:nvPr>
        </p:nvSpPr>
        <p:spPr/>
        <p:txBody>
          <a:bodyPr/>
          <a:lstStyle/>
          <a:p>
            <a:pPr algn="ctr" eaLnBrk="1" hangingPunct="1"/>
            <a:r>
              <a:rPr lang="en-GB" altLang="en-US" sz="4000" dirty="0"/>
              <a:t>How a typical Will with a legacy works</a:t>
            </a:r>
            <a:endParaRPr lang="en-US" altLang="en-US" sz="4000" dirty="0"/>
          </a:p>
        </p:txBody>
      </p:sp>
      <p:sp>
        <p:nvSpPr>
          <p:cNvPr id="7171" name="Rectangle 3">
            <a:extLst>
              <a:ext uri="{FF2B5EF4-FFF2-40B4-BE49-F238E27FC236}">
                <a16:creationId xmlns:a16="http://schemas.microsoft.com/office/drawing/2014/main" id="{A16B09EE-F3F3-448D-9D73-B80585180BEB}"/>
              </a:ext>
            </a:extLst>
          </p:cNvPr>
          <p:cNvSpPr>
            <a:spLocks noGrp="1" noChangeArrowheads="1"/>
          </p:cNvSpPr>
          <p:nvPr>
            <p:ph idx="1"/>
          </p:nvPr>
        </p:nvSpPr>
        <p:spPr/>
        <p:txBody>
          <a:bodyPr/>
          <a:lstStyle/>
          <a:p>
            <a:pPr eaLnBrk="1" hangingPunct="1"/>
            <a:r>
              <a:rPr lang="en-GB" altLang="en-US" dirty="0">
                <a:solidFill>
                  <a:srgbClr val="009900"/>
                </a:solidFill>
              </a:rPr>
              <a:t>Specific and pecuniary legacies tend to be distributed FIRST</a:t>
            </a:r>
          </a:p>
          <a:p>
            <a:pPr eaLnBrk="1" hangingPunct="1"/>
            <a:r>
              <a:rPr lang="en-GB" altLang="en-US" dirty="0">
                <a:solidFill>
                  <a:srgbClr val="FF0000"/>
                </a:solidFill>
              </a:rPr>
              <a:t>After these, 100% of residue is distributed and any share or percentage or fraction can be left to anyone or any charity (i.e. % to your charity) which is great for supporters with families</a:t>
            </a:r>
            <a:endParaRPr lang="en-US"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140C-4454-63B5-B0A4-B2C9ECE6EA73}"/>
              </a:ext>
            </a:extLst>
          </p:cNvPr>
          <p:cNvSpPr>
            <a:spLocks noGrp="1"/>
          </p:cNvSpPr>
          <p:nvPr>
            <p:ph type="title"/>
          </p:nvPr>
        </p:nvSpPr>
        <p:spPr>
          <a:xfrm>
            <a:off x="2019033" y="2767106"/>
            <a:ext cx="2160621" cy="3071906"/>
          </a:xfrm>
        </p:spPr>
        <p:txBody>
          <a:bodyPr vert="horz" lIns="91440" tIns="45720" rIns="91440" bIns="45720" rtlCol="0" anchor="t">
            <a:normAutofit/>
          </a:bodyPr>
          <a:lstStyle/>
          <a:p>
            <a:r>
              <a:rPr lang="en-US" sz="3500" dirty="0">
                <a:solidFill>
                  <a:srgbClr val="FFFFFF"/>
                </a:solidFill>
              </a:rPr>
              <a:t>They are perfect in a financial crisis</a:t>
            </a:r>
          </a:p>
        </p:txBody>
      </p:sp>
      <p:pic>
        <p:nvPicPr>
          <p:cNvPr id="3" name="Picture 2"/>
          <p:cNvPicPr>
            <a:picLocks noChangeAspect="1"/>
          </p:cNvPicPr>
          <p:nvPr/>
        </p:nvPicPr>
        <p:blipFill>
          <a:blip r:embed="rId2"/>
          <a:stretch>
            <a:fillRect/>
          </a:stretch>
        </p:blipFill>
        <p:spPr>
          <a:xfrm>
            <a:off x="0" y="0"/>
            <a:ext cx="3035508" cy="6894413"/>
          </a:xfrm>
          <a:prstGeom prst="rect">
            <a:avLst/>
          </a:prstGeom>
        </p:spPr>
      </p:pic>
      <p:pic>
        <p:nvPicPr>
          <p:cNvPr id="2050" name="Picture 2" descr="File:Freeze Prices - Not the Poor. (51981171207).jpg - Wikimedia Commons"/>
          <p:cNvPicPr>
            <a:picLocks noChangeAspect="1" noChangeArrowheads="1"/>
          </p:cNvPicPr>
          <p:nvPr/>
        </p:nvPicPr>
        <p:blipFill rotWithShape="1">
          <a:blip r:embed="rId3">
            <a:extLst>
              <a:ext uri="{28A0092B-C50C-407E-A947-70E740481C1C}">
                <a14:useLocalDpi xmlns:a14="http://schemas.microsoft.com/office/drawing/2010/main" val="0"/>
              </a:ext>
            </a:extLst>
          </a:blip>
          <a:srcRect l="10912" r="17615"/>
          <a:stretch/>
        </p:blipFill>
        <p:spPr bwMode="auto">
          <a:xfrm>
            <a:off x="4994580" y="798424"/>
            <a:ext cx="5506886" cy="517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83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GB" altLang="en-US" dirty="0"/>
              <a:t>This is my family. Are you interested? You should be!</a:t>
            </a:r>
          </a:p>
        </p:txBody>
      </p:sp>
      <p:pic>
        <p:nvPicPr>
          <p:cNvPr id="122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3253" y="1700216"/>
            <a:ext cx="5832475" cy="4681537"/>
          </a:xfrm>
          <a:noFill/>
        </p:spPr>
      </p:pic>
    </p:spTree>
    <p:extLst>
      <p:ext uri="{BB962C8B-B14F-4D97-AF65-F5344CB8AC3E}">
        <p14:creationId xmlns:p14="http://schemas.microsoft.com/office/powerpoint/2010/main" val="328329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272"/>
          <a:stretch/>
        </p:blipFill>
        <p:spPr>
          <a:xfrm>
            <a:off x="4229692" y="643467"/>
            <a:ext cx="3685115" cy="5571066"/>
          </a:xfrm>
          <a:prstGeom prst="rect">
            <a:avLst/>
          </a:prstGeom>
          <a:noFill/>
        </p:spPr>
      </p:pic>
    </p:spTree>
    <p:extLst>
      <p:ext uri="{BB962C8B-B14F-4D97-AF65-F5344CB8AC3E}">
        <p14:creationId xmlns:p14="http://schemas.microsoft.com/office/powerpoint/2010/main" val="3438524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1981200" y="1639888"/>
            <a:ext cx="8229600" cy="4525962"/>
          </a:xfrm>
        </p:spPr>
        <p:txBody>
          <a:bodyPr/>
          <a:lstStyle/>
          <a:p>
            <a:pPr eaLnBrk="1" hangingPunct="1"/>
            <a:endParaRPr lang="en-US" altLang="en-US" dirty="0"/>
          </a:p>
        </p:txBody>
      </p:sp>
      <p:pic>
        <p:nvPicPr>
          <p:cNvPr id="143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74638"/>
            <a:ext cx="8435280" cy="633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40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sitting on a table&#10;&#10;Description automatically generated">
            <a:extLst>
              <a:ext uri="{FF2B5EF4-FFF2-40B4-BE49-F238E27FC236}">
                <a16:creationId xmlns:a16="http://schemas.microsoft.com/office/drawing/2014/main" id="{8B95B3E1-F44B-44A7-B258-0012FD8FAB1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738" r="-1" b="12847"/>
          <a:stretch/>
        </p:blipFill>
        <p:spPr>
          <a:xfrm rot="21480000">
            <a:off x="2377377" y="1003258"/>
            <a:ext cx="7437246" cy="4764396"/>
          </a:xfrm>
          <a:prstGeom prst="rect">
            <a:avLst/>
          </a:prstGeom>
        </p:spPr>
      </p:pic>
    </p:spTree>
    <p:extLst>
      <p:ext uri="{BB962C8B-B14F-4D97-AF65-F5344CB8AC3E}">
        <p14:creationId xmlns:p14="http://schemas.microsoft.com/office/powerpoint/2010/main" val="906340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5,227 One Percent Stock Photos, Pictures &amp; Royalty-Free Images - iStock"/>
          <p:cNvPicPr>
            <a:picLocks noChangeAspect="1" noChangeArrowheads="1"/>
          </p:cNvPicPr>
          <p:nvPr/>
        </p:nvPicPr>
        <p:blipFill rotWithShape="1">
          <a:blip r:embed="rId2">
            <a:extLst>
              <a:ext uri="{28A0092B-C50C-407E-A947-70E740481C1C}">
                <a14:useLocalDpi xmlns:a14="http://schemas.microsoft.com/office/drawing/2010/main" val="0"/>
              </a:ext>
            </a:extLst>
          </a:blip>
          <a:srcRect t="6897" b="4806"/>
          <a:stretch/>
        </p:blipFill>
        <p:spPr bwMode="auto">
          <a:xfrm>
            <a:off x="2126781" y="569710"/>
            <a:ext cx="6470078" cy="628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72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2BA73E-6DCA-4BFB-A476-EECD21587105}"/>
              </a:ext>
            </a:extLst>
          </p:cNvPr>
          <p:cNvSpPr>
            <a:spLocks noGrp="1"/>
          </p:cNvSpPr>
          <p:nvPr>
            <p:ph type="sldNum" sz="quarter" idx="12"/>
          </p:nvPr>
        </p:nvSpPr>
        <p:spPr/>
        <p:txBody>
          <a:bodyPr/>
          <a:lstStyle/>
          <a:p>
            <a:pPr defTabSz="914406">
              <a:buClr>
                <a:srgbClr val="58828A"/>
              </a:buClr>
            </a:pPr>
            <a:fld id="{CBFA7619-5358-472D-AAA1-6DA717CED072}" type="slidenum">
              <a:rPr lang="en-GB">
                <a:solidFill>
                  <a:prstClr val="white"/>
                </a:solidFill>
                <a:latin typeface="Arial"/>
              </a:rPr>
              <a:pPr defTabSz="914406">
                <a:buClr>
                  <a:srgbClr val="58828A"/>
                </a:buClr>
              </a:pPr>
              <a:t>2</a:t>
            </a:fld>
            <a:endParaRPr lang="en-GB" dirty="0">
              <a:solidFill>
                <a:prstClr val="white"/>
              </a:solidFill>
              <a:latin typeface="Arial"/>
            </a:endParaRPr>
          </a:p>
        </p:txBody>
      </p:sp>
      <p:sp>
        <p:nvSpPr>
          <p:cNvPr id="2" name="Title 1"/>
          <p:cNvSpPr>
            <a:spLocks noGrp="1"/>
          </p:cNvSpPr>
          <p:nvPr>
            <p:ph type="title"/>
          </p:nvPr>
        </p:nvSpPr>
        <p:spPr/>
        <p:txBody>
          <a:bodyPr anchor="b"/>
          <a:lstStyle/>
          <a:p>
            <a:r>
              <a:rPr lang="en-GB" sz="2722" dirty="0">
                <a:latin typeface="+mn-lt"/>
                <a:cs typeface="Calibri" panose="020F0502020204030204" pitchFamily="34" charset="0"/>
              </a:rPr>
              <a:t>Welcome from the Benefact Group </a:t>
            </a:r>
            <a:endParaRPr lang="en-GB" sz="2722" dirty="0">
              <a:latin typeface="+mn-lt"/>
              <a:cs typeface="Calibri" panose="020F0502020204030204" pitchFamily="34" charset="0"/>
            </a:endParaRPr>
          </a:p>
        </p:txBody>
      </p:sp>
      <p:sp>
        <p:nvSpPr>
          <p:cNvPr id="8" name="Footer Placeholder 3">
            <a:extLst>
              <a:ext uri="{FF2B5EF4-FFF2-40B4-BE49-F238E27FC236}">
                <a16:creationId xmlns:a16="http://schemas.microsoft.com/office/drawing/2014/main" id="{428D79B0-0E16-D421-FB5C-0ABA45FB4A3E}"/>
              </a:ext>
            </a:extLst>
          </p:cNvPr>
          <p:cNvSpPr>
            <a:spLocks noGrp="1"/>
          </p:cNvSpPr>
          <p:nvPr>
            <p:ph type="ftr" sz="quarter" idx="11"/>
          </p:nvPr>
        </p:nvSpPr>
        <p:spPr>
          <a:xfrm>
            <a:off x="5512753" y="6596649"/>
            <a:ext cx="5715096" cy="130631"/>
          </a:xfrm>
        </p:spPr>
        <p:txBody>
          <a:bodyPr anchor="t">
            <a:noAutofit/>
          </a:bodyPr>
          <a:lstStyle/>
          <a:p>
            <a:pPr defTabSz="914406">
              <a:spcAft>
                <a:spcPts val="544"/>
              </a:spcAft>
              <a:buClr>
                <a:srgbClr val="58828A"/>
              </a:buClr>
            </a:pPr>
            <a:r>
              <a:rPr lang="en-GB" sz="953" dirty="0" smtClean="0">
                <a:solidFill>
                  <a:prstClr val="white"/>
                </a:solidFill>
                <a:latin typeface="Arial"/>
              </a:rPr>
              <a:t>Legacy Fundraising</a:t>
            </a:r>
            <a:endParaRPr lang="en-GB" sz="953" dirty="0">
              <a:solidFill>
                <a:prstClr val="white"/>
              </a:solidFill>
              <a:latin typeface="Arial"/>
            </a:endParaRPr>
          </a:p>
        </p:txBody>
      </p:sp>
      <p:sp>
        <p:nvSpPr>
          <p:cNvPr id="4" name="Rectangle 3"/>
          <p:cNvSpPr/>
          <p:nvPr/>
        </p:nvSpPr>
        <p:spPr>
          <a:xfrm>
            <a:off x="391893" y="1323923"/>
            <a:ext cx="10923606" cy="929935"/>
          </a:xfrm>
          <a:prstGeom prst="rect">
            <a:avLst/>
          </a:prstGeom>
        </p:spPr>
        <p:txBody>
          <a:bodyPr wrap="square">
            <a:spAutoFit/>
          </a:bodyPr>
          <a:lstStyle/>
          <a:p>
            <a:pPr algn="ctr" defTabSz="914406">
              <a:buClr>
                <a:srgbClr val="58828A"/>
              </a:buClr>
            </a:pPr>
            <a:r>
              <a:rPr lang="en-GB" sz="2540" b="1" dirty="0">
                <a:solidFill>
                  <a:srgbClr val="024450"/>
                </a:solidFill>
                <a:latin typeface="FSSiena-Light"/>
              </a:rPr>
              <a:t>An </a:t>
            </a:r>
            <a:r>
              <a:rPr lang="en-GB" sz="2540" b="1" dirty="0">
                <a:solidFill>
                  <a:srgbClr val="024450"/>
                </a:solidFill>
                <a:latin typeface="FSSiena-Light"/>
              </a:rPr>
              <a:t>international group of financial services businesses, </a:t>
            </a:r>
            <a:r>
              <a:rPr lang="en-GB" sz="2540" b="1" dirty="0">
                <a:solidFill>
                  <a:srgbClr val="024450"/>
                </a:solidFill>
                <a:latin typeface="FSSiena-Light"/>
              </a:rPr>
              <a:t/>
            </a:r>
            <a:br>
              <a:rPr lang="en-GB" sz="2540" b="1" dirty="0">
                <a:solidFill>
                  <a:srgbClr val="024450"/>
                </a:solidFill>
                <a:latin typeface="FSSiena-Light"/>
              </a:rPr>
            </a:br>
            <a:r>
              <a:rPr lang="en-GB" sz="2540" b="1" dirty="0">
                <a:solidFill>
                  <a:srgbClr val="024450"/>
                </a:solidFill>
                <a:latin typeface="FSSiena-Light"/>
              </a:rPr>
              <a:t>that </a:t>
            </a:r>
            <a:r>
              <a:rPr lang="en-GB" sz="2540" b="1" dirty="0">
                <a:solidFill>
                  <a:srgbClr val="CC9400"/>
                </a:solidFill>
                <a:latin typeface="FSSiena-Light"/>
              </a:rPr>
              <a:t>gives </a:t>
            </a:r>
            <a:r>
              <a:rPr lang="en-GB" sz="2540" b="1" dirty="0">
                <a:solidFill>
                  <a:srgbClr val="024450"/>
                </a:solidFill>
                <a:latin typeface="FSSiena-Light"/>
              </a:rPr>
              <a:t>all available profits to charities and good causes</a:t>
            </a:r>
            <a:r>
              <a:rPr lang="en-GB" sz="2903" b="1" dirty="0">
                <a:solidFill>
                  <a:srgbClr val="024450"/>
                </a:solidFill>
                <a:latin typeface="FSSiena-Light"/>
              </a:rPr>
              <a:t>. </a:t>
            </a:r>
            <a:endParaRPr lang="en-GB" sz="2903" b="1" dirty="0">
              <a:solidFill>
                <a:srgbClr val="024450"/>
              </a:solidFill>
              <a:latin typeface="Arial"/>
            </a:endParaRPr>
          </a:p>
        </p:txBody>
      </p:sp>
      <p:pic>
        <p:nvPicPr>
          <p:cNvPr id="10" name="Picture 9"/>
          <p:cNvPicPr>
            <a:picLocks noChangeAspect="1"/>
          </p:cNvPicPr>
          <p:nvPr/>
        </p:nvPicPr>
        <p:blipFill rotWithShape="1">
          <a:blip r:embed="rId3"/>
          <a:srcRect l="1421" t="7047" r="1267" b="8518"/>
          <a:stretch/>
        </p:blipFill>
        <p:spPr>
          <a:xfrm>
            <a:off x="548938" y="2903359"/>
            <a:ext cx="10964810" cy="1841990"/>
          </a:xfrm>
          <a:prstGeom prst="rect">
            <a:avLst/>
          </a:prstGeom>
        </p:spPr>
      </p:pic>
      <p:sp>
        <p:nvSpPr>
          <p:cNvPr id="3" name="Date Placeholder 2"/>
          <p:cNvSpPr>
            <a:spLocks noGrp="1"/>
          </p:cNvSpPr>
          <p:nvPr>
            <p:ph type="dt" sz="half" idx="10"/>
          </p:nvPr>
        </p:nvSpPr>
        <p:spPr/>
        <p:txBody>
          <a:bodyPr/>
          <a:lstStyle/>
          <a:p>
            <a:pPr defTabSz="914406">
              <a:buClr>
                <a:srgbClr val="58828A"/>
              </a:buClr>
            </a:pPr>
            <a:r>
              <a:rPr lang="en-US" dirty="0" smtClean="0">
                <a:solidFill>
                  <a:prstClr val="white"/>
                </a:solidFill>
                <a:latin typeface="Arial"/>
              </a:rPr>
              <a:t>October </a:t>
            </a:r>
            <a:r>
              <a:rPr lang="en-US" dirty="0">
                <a:solidFill>
                  <a:prstClr val="white"/>
                </a:solidFill>
                <a:latin typeface="Arial"/>
              </a:rPr>
              <a:t>2022</a:t>
            </a:r>
            <a:endParaRPr lang="en-GB" dirty="0">
              <a:solidFill>
                <a:prstClr val="white"/>
              </a:solidFill>
              <a:latin typeface="Arial"/>
            </a:endParaRPr>
          </a:p>
        </p:txBody>
      </p:sp>
    </p:spTree>
    <p:extLst>
      <p:ext uri="{BB962C8B-B14F-4D97-AF65-F5344CB8AC3E}">
        <p14:creationId xmlns:p14="http://schemas.microsoft.com/office/powerpoint/2010/main" val="215862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6743C51-9B27-4A5E-9191-E1510C57C6D1}"/>
              </a:ext>
            </a:extLst>
          </p:cNvPr>
          <p:cNvSpPr>
            <a:spLocks noGrp="1"/>
          </p:cNvSpPr>
          <p:nvPr>
            <p:ph type="title"/>
          </p:nvPr>
        </p:nvSpPr>
        <p:spPr/>
        <p:txBody>
          <a:bodyPr/>
          <a:lstStyle/>
          <a:p>
            <a:pPr algn="ctr"/>
            <a:r>
              <a:rPr lang="en-GB" altLang="en-US" dirty="0"/>
              <a:t>So</a:t>
            </a:r>
          </a:p>
        </p:txBody>
      </p:sp>
      <p:sp>
        <p:nvSpPr>
          <p:cNvPr id="34819" name="Content Placeholder 2">
            <a:extLst>
              <a:ext uri="{FF2B5EF4-FFF2-40B4-BE49-F238E27FC236}">
                <a16:creationId xmlns:a16="http://schemas.microsoft.com/office/drawing/2014/main" id="{A98F0EDD-13DD-42D6-AB5A-373A5521A7B4}"/>
              </a:ext>
            </a:extLst>
          </p:cNvPr>
          <p:cNvSpPr>
            <a:spLocks noGrp="1"/>
          </p:cNvSpPr>
          <p:nvPr>
            <p:ph idx="1"/>
          </p:nvPr>
        </p:nvSpPr>
        <p:spPr/>
        <p:txBody>
          <a:bodyPr/>
          <a:lstStyle/>
          <a:p>
            <a:pPr algn="ctr"/>
            <a:r>
              <a:rPr lang="en-GB" altLang="en-US" dirty="0">
                <a:solidFill>
                  <a:srgbClr val="FF0000"/>
                </a:solidFill>
              </a:rPr>
              <a:t>Those closest to you inherit:</a:t>
            </a:r>
          </a:p>
          <a:p>
            <a:endParaRPr lang="en-GB" altLang="en-US" dirty="0"/>
          </a:p>
        </p:txBody>
      </p:sp>
      <p:pic>
        <p:nvPicPr>
          <p:cNvPr id="4098" name="Picture 2" descr="2,680 99 number white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11837"/>
          <a:stretch/>
        </p:blipFill>
        <p:spPr bwMode="auto">
          <a:xfrm>
            <a:off x="3267855" y="2476758"/>
            <a:ext cx="5346857" cy="338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38234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4E9161B-F4C1-47FF-90C6-14DB4CA029F2}"/>
              </a:ext>
            </a:extLst>
          </p:cNvPr>
          <p:cNvSpPr>
            <a:spLocks noGrp="1" noChangeArrowheads="1"/>
          </p:cNvSpPr>
          <p:nvPr>
            <p:ph type="title"/>
          </p:nvPr>
        </p:nvSpPr>
        <p:spPr>
          <a:xfrm>
            <a:off x="2154939" y="548640"/>
            <a:ext cx="2700645" cy="5431536"/>
          </a:xfrm>
        </p:spPr>
        <p:txBody>
          <a:bodyPr>
            <a:normAutofit/>
          </a:bodyPr>
          <a:lstStyle/>
          <a:p>
            <a:pPr eaLnBrk="1" hangingPunct="1"/>
            <a:r>
              <a:rPr lang="en-GB" altLang="en-US" sz="4700" dirty="0"/>
              <a:t>Talking of my family</a:t>
            </a:r>
            <a:endParaRPr lang="en-US" altLang="en-US" sz="4700" dirty="0"/>
          </a:p>
        </p:txBody>
      </p:sp>
      <p:sp>
        <p:nvSpPr>
          <p:cNvPr id="36867" name="Rectangle 3">
            <a:extLst>
              <a:ext uri="{FF2B5EF4-FFF2-40B4-BE49-F238E27FC236}">
                <a16:creationId xmlns:a16="http://schemas.microsoft.com/office/drawing/2014/main" id="{F5E7CF1D-F3E3-4DD2-84DB-F718BE610556}"/>
              </a:ext>
            </a:extLst>
          </p:cNvPr>
          <p:cNvSpPr>
            <a:spLocks noGrp="1" noChangeArrowheads="1"/>
          </p:cNvSpPr>
          <p:nvPr>
            <p:ph idx="1"/>
          </p:nvPr>
        </p:nvSpPr>
        <p:spPr>
          <a:xfrm>
            <a:off x="5368816" y="552091"/>
            <a:ext cx="4668251" cy="5431536"/>
          </a:xfrm>
        </p:spPr>
        <p:txBody>
          <a:bodyPr anchor="ctr">
            <a:normAutofit/>
          </a:bodyPr>
          <a:lstStyle/>
          <a:p>
            <a:pPr eaLnBrk="1" hangingPunct="1"/>
            <a:r>
              <a:rPr lang="en-GB" altLang="en-US" sz="1900" dirty="0"/>
              <a:t>Which do you prefer to use?</a:t>
            </a:r>
          </a:p>
          <a:p>
            <a:pPr eaLnBrk="1" hangingPunct="1"/>
            <a:r>
              <a:rPr lang="en-GB" altLang="en-US" sz="1900" u="sng" dirty="0"/>
              <a:t>family</a:t>
            </a:r>
            <a:endParaRPr lang="en-GB" altLang="en-US" sz="1900" dirty="0"/>
          </a:p>
          <a:p>
            <a:pPr eaLnBrk="1" hangingPunct="1"/>
            <a:r>
              <a:rPr lang="en-GB" altLang="en-US" sz="1900" u="sng" dirty="0"/>
              <a:t>your loved ones</a:t>
            </a:r>
            <a:endParaRPr lang="en-GB" altLang="en-US" sz="1900" dirty="0"/>
          </a:p>
          <a:p>
            <a:pPr eaLnBrk="1" hangingPunct="1"/>
            <a:r>
              <a:rPr lang="en-GB" altLang="en-US" sz="1900" u="sng" dirty="0"/>
              <a:t>those you care about</a:t>
            </a:r>
            <a:endParaRPr lang="en-GB" altLang="en-US" sz="1900" dirty="0"/>
          </a:p>
          <a:p>
            <a:r>
              <a:rPr lang="en-GB" altLang="en-US" sz="1900" u="sng" dirty="0"/>
              <a:t>those closest to you</a:t>
            </a:r>
            <a:r>
              <a:rPr lang="en-GB" altLang="en-US" sz="1900" dirty="0"/>
              <a:t> </a:t>
            </a:r>
          </a:p>
        </p:txBody>
      </p:sp>
      <p:pic>
        <p:nvPicPr>
          <p:cNvPr id="2" name="Picture 1"/>
          <p:cNvPicPr>
            <a:picLocks noChangeAspect="1"/>
          </p:cNvPicPr>
          <p:nvPr/>
        </p:nvPicPr>
        <p:blipFill>
          <a:blip r:embed="rId2"/>
          <a:stretch>
            <a:fillRect/>
          </a:stretch>
        </p:blipFill>
        <p:spPr>
          <a:xfrm>
            <a:off x="4704413" y="1302258"/>
            <a:ext cx="609600" cy="3924300"/>
          </a:xfrm>
          <a:prstGeom prst="rect">
            <a:avLst/>
          </a:prstGeom>
        </p:spPr>
      </p:pic>
    </p:spTree>
    <p:extLst>
      <p:ext uri="{BB962C8B-B14F-4D97-AF65-F5344CB8AC3E}">
        <p14:creationId xmlns:p14="http://schemas.microsoft.com/office/powerpoint/2010/main" val="258168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4FC9E3A-B4D5-45A9-A2F6-7BD35F917903}"/>
              </a:ext>
            </a:extLst>
          </p:cNvPr>
          <p:cNvSpPr>
            <a:spLocks noGrp="1" noChangeArrowheads="1"/>
          </p:cNvSpPr>
          <p:nvPr>
            <p:ph type="title"/>
          </p:nvPr>
        </p:nvSpPr>
        <p:spPr/>
        <p:txBody>
          <a:bodyPr/>
          <a:lstStyle/>
          <a:p>
            <a:r>
              <a:rPr lang="en-GB" altLang="en-US" dirty="0"/>
              <a:t>Current legators</a:t>
            </a:r>
          </a:p>
        </p:txBody>
      </p:sp>
      <p:graphicFrame>
        <p:nvGraphicFramePr>
          <p:cNvPr id="7" name="Content Placeholder 6">
            <a:extLst>
              <a:ext uri="{FF2B5EF4-FFF2-40B4-BE49-F238E27FC236}">
                <a16:creationId xmlns:a16="http://schemas.microsoft.com/office/drawing/2014/main" id="{926D5304-4DAB-4A62-9ADB-A8A8BD00467E}"/>
              </a:ext>
            </a:extLst>
          </p:cNvPr>
          <p:cNvGraphicFramePr>
            <a:graphicFrameLocks noGrp="1"/>
          </p:cNvGraphicFramePr>
          <p:nvPr>
            <p:ph idx="1"/>
          </p:nvPr>
        </p:nvGraphicFramePr>
        <p:xfrm>
          <a:off x="1981200" y="160020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7218F9CE-246D-4CB4-8C33-B2B91EF76F97}"/>
              </a:ext>
            </a:extLst>
          </p:cNvPr>
          <p:cNvSpPr>
            <a:spLocks noGrp="1"/>
          </p:cNvSpPr>
          <p:nvPr>
            <p:ph type="title"/>
          </p:nvPr>
        </p:nvSpPr>
        <p:spPr>
          <a:xfrm>
            <a:off x="4245749" y="673229"/>
            <a:ext cx="6392940" cy="1286160"/>
          </a:xfrm>
        </p:spPr>
        <p:txBody>
          <a:bodyPr anchor="b">
            <a:normAutofit/>
          </a:bodyPr>
          <a:lstStyle/>
          <a:p>
            <a:r>
              <a:rPr lang="en-GB" altLang="en-US" sz="4100"/>
              <a:t>Typical legator wealth</a:t>
            </a:r>
          </a:p>
        </p:txBody>
      </p:sp>
      <p:sp>
        <p:nvSpPr>
          <p:cNvPr id="47107" name="Content Placeholder 2">
            <a:extLst>
              <a:ext uri="{FF2B5EF4-FFF2-40B4-BE49-F238E27FC236}">
                <a16:creationId xmlns:a16="http://schemas.microsoft.com/office/drawing/2014/main" id="{E51AB78B-7596-45E1-BCA9-11B9C4203CEE}"/>
              </a:ext>
            </a:extLst>
          </p:cNvPr>
          <p:cNvSpPr>
            <a:spLocks noGrp="1"/>
          </p:cNvSpPr>
          <p:nvPr>
            <p:ph idx="1"/>
          </p:nvPr>
        </p:nvSpPr>
        <p:spPr>
          <a:xfrm>
            <a:off x="4245753" y="2482364"/>
            <a:ext cx="6392939" cy="3785419"/>
          </a:xfrm>
        </p:spPr>
        <p:txBody>
          <a:bodyPr>
            <a:normAutofit/>
          </a:bodyPr>
          <a:lstStyle/>
          <a:p>
            <a:r>
              <a:rPr lang="en-GB" altLang="en-US" sz="2400" dirty="0"/>
              <a:t>£480,000 at death – not a rich person! But they have something to leave</a:t>
            </a:r>
          </a:p>
          <a:p>
            <a:r>
              <a:rPr lang="en-GB" altLang="en-US" sz="2400" i="1" dirty="0"/>
              <a:t>The wealthy leave legacies.</a:t>
            </a:r>
          </a:p>
          <a:p>
            <a:r>
              <a:rPr lang="en-GB" altLang="en-US" sz="2400" i="1" dirty="0"/>
              <a:t>Cash poor but asset OK people leave legacies.</a:t>
            </a:r>
          </a:p>
          <a:p>
            <a:r>
              <a:rPr lang="en-GB" altLang="en-US" sz="2400" dirty="0"/>
              <a:t>In fact anyone can do it!</a:t>
            </a:r>
          </a:p>
        </p:txBody>
      </p:sp>
      <p:pic>
        <p:nvPicPr>
          <p:cNvPr id="47109" name="Picture 47108" descr="Old wrinkled hands with some coins">
            <a:extLst>
              <a:ext uri="{FF2B5EF4-FFF2-40B4-BE49-F238E27FC236}">
                <a16:creationId xmlns:a16="http://schemas.microsoft.com/office/drawing/2014/main" id="{A6C4136D-01EA-4BF9-0201-1674A858C274}"/>
              </a:ext>
            </a:extLst>
          </p:cNvPr>
          <p:cNvPicPr>
            <a:picLocks noChangeAspect="1"/>
          </p:cNvPicPr>
          <p:nvPr/>
        </p:nvPicPr>
        <p:blipFill rotWithShape="1">
          <a:blip r:embed="rId2"/>
          <a:srcRect l="22622" r="43538" b="-1"/>
          <a:stretch/>
        </p:blipFill>
        <p:spPr>
          <a:xfrm>
            <a:off x="0" y="10"/>
            <a:ext cx="3476673" cy="6857990"/>
          </a:xfrm>
          <a:prstGeom prst="rect">
            <a:avLst/>
          </a:prstGeom>
          <a:effectLst/>
        </p:spPr>
      </p:pic>
      <p:pic>
        <p:nvPicPr>
          <p:cNvPr id="2" name="Picture 1"/>
          <p:cNvPicPr>
            <a:picLocks noChangeAspect="1"/>
          </p:cNvPicPr>
          <p:nvPr/>
        </p:nvPicPr>
        <p:blipFill>
          <a:blip r:embed="rId3"/>
          <a:stretch>
            <a:fillRect/>
          </a:stretch>
        </p:blipFill>
        <p:spPr>
          <a:xfrm>
            <a:off x="4347804" y="2148941"/>
            <a:ext cx="6128790" cy="143871"/>
          </a:xfrm>
          <a:prstGeom prst="rect">
            <a:avLst/>
          </a:prstGeom>
        </p:spPr>
      </p:pic>
    </p:spTree>
    <p:extLst>
      <p:ext uri="{BB962C8B-B14F-4D97-AF65-F5344CB8AC3E}">
        <p14:creationId xmlns:p14="http://schemas.microsoft.com/office/powerpoint/2010/main" val="1443288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B7BE1-0BD4-4F67-AC38-D385F3AA98D7}"/>
              </a:ext>
            </a:extLst>
          </p:cNvPr>
          <p:cNvSpPr>
            <a:spLocks noGrp="1"/>
          </p:cNvSpPr>
          <p:nvPr>
            <p:ph type="title"/>
          </p:nvPr>
        </p:nvSpPr>
        <p:spPr>
          <a:xfrm>
            <a:off x="2081213" y="742953"/>
            <a:ext cx="2862262" cy="4962525"/>
          </a:xfrm>
          <a:solidFill>
            <a:schemeClr val="tx1"/>
          </a:solidFill>
        </p:spPr>
        <p:txBody>
          <a:bodyPr rtlCol="0">
            <a:normAutofit/>
          </a:bodyPr>
          <a:lstStyle/>
          <a:p>
            <a:pPr>
              <a:defRPr/>
            </a:pPr>
            <a:r>
              <a:rPr lang="en-US" sz="3300" dirty="0">
                <a:solidFill>
                  <a:srgbClr val="FFFFFF"/>
                </a:solidFill>
              </a:rPr>
              <a:t>32%- 58% of them are remembering a charity in their Will</a:t>
            </a:r>
          </a:p>
        </p:txBody>
      </p:sp>
      <p:pic>
        <p:nvPicPr>
          <p:cNvPr id="25603" name="Content Placeholder 3">
            <a:extLst>
              <a:ext uri="{FF2B5EF4-FFF2-40B4-BE49-F238E27FC236}">
                <a16:creationId xmlns:a16="http://schemas.microsoft.com/office/drawing/2014/main" id="{DF82F578-4E90-4441-8FBF-A4112F1C5D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89563" y="1393825"/>
            <a:ext cx="4914900" cy="407828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E360-1759-FF58-21AA-EED7B78B86EC}"/>
              </a:ext>
            </a:extLst>
          </p:cNvPr>
          <p:cNvSpPr>
            <a:spLocks noGrp="1"/>
          </p:cNvSpPr>
          <p:nvPr>
            <p:ph type="title"/>
          </p:nvPr>
        </p:nvSpPr>
        <p:spPr>
          <a:xfrm>
            <a:off x="2295528" y="1967269"/>
            <a:ext cx="1971675" cy="2547257"/>
          </a:xfrm>
          <a:noFill/>
        </p:spPr>
        <p:txBody>
          <a:bodyPr vert="horz" lIns="91440" tIns="45720" rIns="91440" bIns="45720" rtlCol="0" anchor="ctr">
            <a:normAutofit/>
          </a:bodyPr>
          <a:lstStyle/>
          <a:p>
            <a:pPr algn="ctr"/>
            <a:r>
              <a:rPr lang="en-US" sz="2900" dirty="0">
                <a:solidFill>
                  <a:srgbClr val="FFFFFF"/>
                </a:solidFill>
              </a:rPr>
              <a:t>You are going to focus on developing a campaign based on</a:t>
            </a:r>
          </a:p>
        </p:txBody>
      </p:sp>
      <p:pic>
        <p:nvPicPr>
          <p:cNvPr id="3" name="Picture 2"/>
          <p:cNvPicPr>
            <a:picLocks noChangeAspect="1"/>
          </p:cNvPicPr>
          <p:nvPr/>
        </p:nvPicPr>
        <p:blipFill>
          <a:blip r:embed="rId2"/>
          <a:stretch>
            <a:fillRect/>
          </a:stretch>
        </p:blipFill>
        <p:spPr>
          <a:xfrm>
            <a:off x="608809" y="1276716"/>
            <a:ext cx="3658393" cy="4387321"/>
          </a:xfrm>
          <a:prstGeom prst="rect">
            <a:avLst/>
          </a:prstGeom>
        </p:spPr>
      </p:pic>
      <p:pic>
        <p:nvPicPr>
          <p:cNvPr id="5122" name="Picture 2" descr="Did You Know Logo Png, Transparent Png , Transparent Png Image - PNGi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776" y="1452255"/>
            <a:ext cx="5330576" cy="288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965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A98E-5C89-47EE-92F6-CD9FE22CB3B5}"/>
              </a:ext>
            </a:extLst>
          </p:cNvPr>
          <p:cNvSpPr>
            <a:spLocks noGrp="1"/>
          </p:cNvSpPr>
          <p:nvPr>
            <p:ph type="title"/>
          </p:nvPr>
        </p:nvSpPr>
        <p:spPr/>
        <p:txBody>
          <a:bodyPr/>
          <a:lstStyle/>
          <a:p>
            <a:pPr algn="ctr"/>
            <a:r>
              <a:rPr lang="en-GB" dirty="0"/>
              <a:t>First: do people understand HOW you are funded?</a:t>
            </a:r>
          </a:p>
        </p:txBody>
      </p:sp>
      <p:sp>
        <p:nvSpPr>
          <p:cNvPr id="3" name="Content Placeholder 2">
            <a:extLst>
              <a:ext uri="{FF2B5EF4-FFF2-40B4-BE49-F238E27FC236}">
                <a16:creationId xmlns:a16="http://schemas.microsoft.com/office/drawing/2014/main" id="{4531688A-2D75-4D55-85A2-B41CA27046A3}"/>
              </a:ext>
            </a:extLst>
          </p:cNvPr>
          <p:cNvSpPr>
            <a:spLocks noGrp="1"/>
          </p:cNvSpPr>
          <p:nvPr>
            <p:ph idx="1"/>
          </p:nvPr>
        </p:nvSpPr>
        <p:spPr/>
        <p:txBody>
          <a:bodyPr>
            <a:normAutofit fontScale="92500" lnSpcReduction="10000"/>
          </a:bodyPr>
          <a:lstStyle/>
          <a:p>
            <a:pPr marL="0" indent="0" algn="ctr">
              <a:buNone/>
            </a:pPr>
            <a:r>
              <a:rPr lang="en-GB" dirty="0"/>
              <a:t>Which do you prefer and can be used? (one example is being used)</a:t>
            </a:r>
          </a:p>
          <a:p>
            <a:pPr marL="0" indent="0" algn="ctr">
              <a:buNone/>
            </a:pPr>
            <a:r>
              <a:rPr lang="en-GB" dirty="0"/>
              <a:t>Did you know:</a:t>
            </a:r>
          </a:p>
          <a:p>
            <a:r>
              <a:rPr lang="en-GB" altLang="en-US" dirty="0">
                <a:solidFill>
                  <a:srgbClr val="FF0000"/>
                </a:solidFill>
              </a:rPr>
              <a:t>70% of our funding is from voluntary donations including gifts in Wills the rest is from government</a:t>
            </a:r>
          </a:p>
          <a:p>
            <a:r>
              <a:rPr lang="en-GB" altLang="en-US" dirty="0">
                <a:solidFill>
                  <a:srgbClr val="009900"/>
                </a:solidFill>
              </a:rPr>
              <a:t>1 in 3 of our services are funded thanks to voluntary income including gifts in Wills.</a:t>
            </a:r>
          </a:p>
          <a:p>
            <a:r>
              <a:rPr lang="en-GB" altLang="en-US" dirty="0">
                <a:solidFill>
                  <a:srgbClr val="009900"/>
                </a:solidFill>
              </a:rPr>
              <a:t>Without voluntary income we would not be able to help 1 in 3 patients/those in need etc</a:t>
            </a:r>
          </a:p>
          <a:p>
            <a:r>
              <a:rPr lang="en-GB" altLang="en-US" dirty="0">
                <a:solidFill>
                  <a:srgbClr val="009900"/>
                </a:solidFill>
              </a:rPr>
              <a:t>OR</a:t>
            </a:r>
          </a:p>
          <a:p>
            <a:r>
              <a:rPr lang="en-GB" altLang="en-US" dirty="0">
                <a:solidFill>
                  <a:srgbClr val="000099"/>
                </a:solidFill>
              </a:rPr>
              <a:t>Run a series of “Did you know?” articles and posters.</a:t>
            </a:r>
          </a:p>
        </p:txBody>
      </p:sp>
    </p:spTree>
    <p:extLst>
      <p:ext uri="{BB962C8B-B14F-4D97-AF65-F5344CB8AC3E}">
        <p14:creationId xmlns:p14="http://schemas.microsoft.com/office/powerpoint/2010/main" val="34942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086E9-D551-43CB-863E-ED8E43AAFB54}"/>
              </a:ext>
            </a:extLst>
          </p:cNvPr>
          <p:cNvSpPr>
            <a:spLocks noGrp="1"/>
          </p:cNvSpPr>
          <p:nvPr>
            <p:ph type="title"/>
          </p:nvPr>
        </p:nvSpPr>
        <p:spPr/>
        <p:txBody>
          <a:bodyPr/>
          <a:lstStyle/>
          <a:p>
            <a:r>
              <a:rPr lang="en-GB" dirty="0"/>
              <a:t>Other “did you know” questions</a:t>
            </a:r>
          </a:p>
        </p:txBody>
      </p:sp>
      <p:sp>
        <p:nvSpPr>
          <p:cNvPr id="3" name="Content Placeholder 2">
            <a:extLst>
              <a:ext uri="{FF2B5EF4-FFF2-40B4-BE49-F238E27FC236}">
                <a16:creationId xmlns:a16="http://schemas.microsoft.com/office/drawing/2014/main" id="{41B37B5D-E6D4-4933-9B18-FCA5BE97D115}"/>
              </a:ext>
            </a:extLst>
          </p:cNvPr>
          <p:cNvSpPr>
            <a:spLocks noGrp="1"/>
          </p:cNvSpPr>
          <p:nvPr>
            <p:ph idx="1"/>
          </p:nvPr>
        </p:nvSpPr>
        <p:spPr/>
        <p:txBody>
          <a:bodyPr>
            <a:normAutofit/>
          </a:bodyPr>
          <a:lstStyle/>
          <a:p>
            <a:r>
              <a:rPr lang="en-GB" dirty="0">
                <a:solidFill>
                  <a:srgbClr val="FF0000"/>
                </a:solidFill>
              </a:rPr>
              <a:t>Did you know we were founded in XXXX imagine what you can help us achieve in the next XXXX years with a gift in your Will.</a:t>
            </a:r>
          </a:p>
          <a:p>
            <a:r>
              <a:rPr lang="en-GB" dirty="0">
                <a:solidFill>
                  <a:srgbClr val="0070C0"/>
                </a:solidFill>
              </a:rPr>
              <a:t>Did you know you can leave our charity even 1% in your Will which means those closest to you inherit the remaining 99%?</a:t>
            </a:r>
          </a:p>
          <a:p>
            <a:r>
              <a:rPr lang="en-GB" dirty="0"/>
              <a:t>Did you know you might save £400 inheritance tax for every £1,000 you leave us in your Will? </a:t>
            </a:r>
          </a:p>
          <a:p>
            <a:r>
              <a:rPr lang="en-GB" dirty="0">
                <a:solidFill>
                  <a:srgbClr val="00B050"/>
                </a:solidFill>
              </a:rPr>
              <a:t>Did you know the only information your adviser needs to include us in your Will is our registered charity name and number?   </a:t>
            </a:r>
          </a:p>
        </p:txBody>
      </p:sp>
    </p:spTree>
    <p:extLst>
      <p:ext uri="{BB962C8B-B14F-4D97-AF65-F5344CB8AC3E}">
        <p14:creationId xmlns:p14="http://schemas.microsoft.com/office/powerpoint/2010/main" val="264445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AA2F8053-824F-4F2D-BC47-BE7CFB141279}"/>
              </a:ext>
            </a:extLst>
          </p:cNvPr>
          <p:cNvSpPr>
            <a:spLocks noGrp="1" noChangeArrowheads="1"/>
          </p:cNvSpPr>
          <p:nvPr>
            <p:ph type="title"/>
          </p:nvPr>
        </p:nvSpPr>
        <p:spPr>
          <a:xfrm>
            <a:off x="1874044" y="586858"/>
            <a:ext cx="2401025" cy="3387497"/>
          </a:xfrm>
        </p:spPr>
        <p:txBody>
          <a:bodyPr anchor="b">
            <a:normAutofit/>
          </a:bodyPr>
          <a:lstStyle/>
          <a:p>
            <a:pPr algn="r"/>
            <a:r>
              <a:rPr lang="en-GB" altLang="en-US" sz="3500" dirty="0">
                <a:solidFill>
                  <a:srgbClr val="FFFFFF"/>
                </a:solidFill>
              </a:rPr>
              <a:t>Other phrases</a:t>
            </a:r>
          </a:p>
        </p:txBody>
      </p:sp>
      <p:sp>
        <p:nvSpPr>
          <p:cNvPr id="33795" name="Content Placeholder 2">
            <a:extLst>
              <a:ext uri="{FF2B5EF4-FFF2-40B4-BE49-F238E27FC236}">
                <a16:creationId xmlns:a16="http://schemas.microsoft.com/office/drawing/2014/main" id="{4E84FF19-D806-42BE-99D5-5BDB98F06A0A}"/>
              </a:ext>
            </a:extLst>
          </p:cNvPr>
          <p:cNvSpPr>
            <a:spLocks noGrp="1" noChangeArrowheads="1"/>
          </p:cNvSpPr>
          <p:nvPr>
            <p:ph idx="1"/>
          </p:nvPr>
        </p:nvSpPr>
        <p:spPr>
          <a:xfrm>
            <a:off x="3947746" y="649483"/>
            <a:ext cx="6100458" cy="5546047"/>
          </a:xfrm>
        </p:spPr>
        <p:txBody>
          <a:bodyPr anchor="ctr">
            <a:normAutofit/>
          </a:bodyPr>
          <a:lstStyle/>
          <a:p>
            <a:r>
              <a:rPr lang="en-GB" altLang="en-US" sz="2000" dirty="0"/>
              <a:t>The following phrases can be included in any conversation and in thank you letters and events.</a:t>
            </a:r>
          </a:p>
          <a:p>
            <a:r>
              <a:rPr lang="en-GB" altLang="en-US" sz="2000" dirty="0"/>
              <a:t>Some are better spoken others written. </a:t>
            </a:r>
          </a:p>
          <a:p>
            <a:r>
              <a:rPr lang="en-GB" altLang="en-US" sz="2000" dirty="0"/>
              <a:t>Some are good some are dreadful to make you think. </a:t>
            </a:r>
          </a:p>
          <a:p>
            <a:r>
              <a:rPr lang="en-GB" altLang="en-US" sz="2000" dirty="0"/>
              <a:t>One of the following phrases can be in EVERY communication and each one might raise a fortune.</a:t>
            </a:r>
          </a:p>
          <a:p>
            <a:r>
              <a:rPr lang="en-GB" altLang="en-US" sz="2000" dirty="0"/>
              <a:t>It’s your call!</a:t>
            </a:r>
          </a:p>
        </p:txBody>
      </p:sp>
      <p:pic>
        <p:nvPicPr>
          <p:cNvPr id="2" name="Picture 1"/>
          <p:cNvPicPr>
            <a:picLocks noChangeAspect="1"/>
          </p:cNvPicPr>
          <p:nvPr/>
        </p:nvPicPr>
        <p:blipFill>
          <a:blip r:embed="rId2"/>
          <a:stretch>
            <a:fillRect/>
          </a:stretch>
        </p:blipFill>
        <p:spPr>
          <a:xfrm>
            <a:off x="0" y="0"/>
            <a:ext cx="3015762" cy="6852890"/>
          </a:xfrm>
          <a:prstGeom prst="rect">
            <a:avLst/>
          </a:prstGeom>
        </p:spPr>
      </p:pic>
    </p:spTree>
    <p:extLst>
      <p:ext uri="{BB962C8B-B14F-4D97-AF65-F5344CB8AC3E}">
        <p14:creationId xmlns:p14="http://schemas.microsoft.com/office/powerpoint/2010/main" val="4069110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652CE18-6BE8-44D9-A3C0-EDCDCBFEB07F}"/>
              </a:ext>
            </a:extLst>
          </p:cNvPr>
          <p:cNvSpPr>
            <a:spLocks noGrp="1" noChangeArrowheads="1"/>
          </p:cNvSpPr>
          <p:nvPr>
            <p:ph type="title"/>
          </p:nvPr>
        </p:nvSpPr>
        <p:spPr>
          <a:xfrm>
            <a:off x="764931" y="282216"/>
            <a:ext cx="6197351" cy="1655483"/>
          </a:xfrm>
        </p:spPr>
        <p:txBody>
          <a:bodyPr anchor="b">
            <a:normAutofit/>
          </a:bodyPr>
          <a:lstStyle/>
          <a:p>
            <a:pPr eaLnBrk="1" hangingPunct="1"/>
            <a:r>
              <a:rPr lang="en-GB" altLang="en-US" sz="3600" dirty="0"/>
              <a:t>Phrases to think about </a:t>
            </a:r>
            <a:endParaRPr lang="en-US" altLang="en-US" sz="3600" dirty="0"/>
          </a:p>
        </p:txBody>
      </p:sp>
      <p:sp>
        <p:nvSpPr>
          <p:cNvPr id="29699" name="Rectangle 3">
            <a:extLst>
              <a:ext uri="{FF2B5EF4-FFF2-40B4-BE49-F238E27FC236}">
                <a16:creationId xmlns:a16="http://schemas.microsoft.com/office/drawing/2014/main" id="{7CD6FD50-44D2-46F6-BA58-4CF10BF2757D}"/>
              </a:ext>
            </a:extLst>
          </p:cNvPr>
          <p:cNvSpPr>
            <a:spLocks noGrp="1" noChangeArrowheads="1"/>
          </p:cNvSpPr>
          <p:nvPr>
            <p:ph idx="1"/>
          </p:nvPr>
        </p:nvSpPr>
        <p:spPr>
          <a:xfrm>
            <a:off x="764935" y="2188713"/>
            <a:ext cx="6197352" cy="3535083"/>
          </a:xfrm>
        </p:spPr>
        <p:txBody>
          <a:bodyPr>
            <a:normAutofit/>
          </a:bodyPr>
          <a:lstStyle/>
          <a:p>
            <a:pPr marL="0" indent="0">
              <a:buNone/>
              <a:defRPr/>
            </a:pPr>
            <a:r>
              <a:rPr lang="en-GB" sz="1800" dirty="0"/>
              <a:t>What do you think of the following</a:t>
            </a:r>
          </a:p>
          <a:p>
            <a:pPr eaLnBrk="1" hangingPunct="1">
              <a:defRPr/>
            </a:pPr>
            <a:r>
              <a:rPr lang="en-GB" sz="1800" b="1" dirty="0"/>
              <a:t>If</a:t>
            </a:r>
            <a:r>
              <a:rPr lang="en-GB" sz="1800" dirty="0"/>
              <a:t> the time is right for you to remember a charity in your will please remember our charity</a:t>
            </a:r>
          </a:p>
          <a:p>
            <a:pPr>
              <a:defRPr/>
            </a:pPr>
            <a:r>
              <a:rPr lang="en-GB" sz="1800" b="1" dirty="0"/>
              <a:t>When</a:t>
            </a:r>
            <a:r>
              <a:rPr lang="en-GB" sz="1800" dirty="0"/>
              <a:t> the time is right for you to remember a charity in your will please remember our charity</a:t>
            </a:r>
          </a:p>
          <a:p>
            <a:pPr>
              <a:defRPr/>
            </a:pPr>
            <a:r>
              <a:rPr lang="en-GB" sz="1800" dirty="0"/>
              <a:t>Answer: either but never give them the choice by offering “if or when”</a:t>
            </a:r>
          </a:p>
          <a:p>
            <a:pPr eaLnBrk="1" hangingPunct="1">
              <a:defRPr/>
            </a:pPr>
            <a:endParaRPr lang="en-US" sz="1800" dirty="0"/>
          </a:p>
        </p:txBody>
      </p:sp>
      <p:pic>
        <p:nvPicPr>
          <p:cNvPr id="37892" name="Picture 37891" descr="Different coloured question marks">
            <a:extLst>
              <a:ext uri="{FF2B5EF4-FFF2-40B4-BE49-F238E27FC236}">
                <a16:creationId xmlns:a16="http://schemas.microsoft.com/office/drawing/2014/main" id="{DBCE94E1-8F1C-D2CC-9DBF-974884AA5F84}"/>
              </a:ext>
            </a:extLst>
          </p:cNvPr>
          <p:cNvPicPr>
            <a:picLocks noChangeAspect="1"/>
          </p:cNvPicPr>
          <p:nvPr/>
        </p:nvPicPr>
        <p:blipFill rotWithShape="1">
          <a:blip r:embed="rId2"/>
          <a:srcRect l="34910" r="38295" b="-1"/>
          <a:stretch/>
        </p:blipFill>
        <p:spPr>
          <a:xfrm>
            <a:off x="9134475" y="0"/>
            <a:ext cx="3057525" cy="6418631"/>
          </a:xfrm>
          <a:prstGeom prst="rect">
            <a:avLst/>
          </a:prstGeom>
        </p:spPr>
      </p:pic>
      <p:pic>
        <p:nvPicPr>
          <p:cNvPr id="2" name="Picture 1"/>
          <p:cNvPicPr>
            <a:picLocks noChangeAspect="1"/>
          </p:cNvPicPr>
          <p:nvPr/>
        </p:nvPicPr>
        <p:blipFill>
          <a:blip r:embed="rId3"/>
          <a:stretch>
            <a:fillRect/>
          </a:stretch>
        </p:blipFill>
        <p:spPr>
          <a:xfrm>
            <a:off x="-1" y="6388971"/>
            <a:ext cx="12192001" cy="469030"/>
          </a:xfrm>
          <a:prstGeom prst="rect">
            <a:avLst/>
          </a:prstGeom>
        </p:spPr>
      </p:pic>
    </p:spTree>
    <p:extLst>
      <p:ext uri="{BB962C8B-B14F-4D97-AF65-F5344CB8AC3E}">
        <p14:creationId xmlns:p14="http://schemas.microsoft.com/office/powerpoint/2010/main" val="3736086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2BA73E-6DCA-4BFB-A476-EECD21587105}"/>
              </a:ext>
            </a:extLst>
          </p:cNvPr>
          <p:cNvSpPr>
            <a:spLocks noGrp="1"/>
          </p:cNvSpPr>
          <p:nvPr>
            <p:ph type="sldNum" sz="quarter" idx="12"/>
          </p:nvPr>
        </p:nvSpPr>
        <p:spPr/>
        <p:txBody>
          <a:bodyPr/>
          <a:lstStyle/>
          <a:p>
            <a:pPr defTabSz="914406">
              <a:buClr>
                <a:srgbClr val="58828A"/>
              </a:buClr>
            </a:pPr>
            <a:fld id="{CBFA7619-5358-472D-AAA1-6DA717CED072}" type="slidenum">
              <a:rPr lang="en-GB">
                <a:solidFill>
                  <a:prstClr val="white"/>
                </a:solidFill>
                <a:latin typeface="Arial"/>
              </a:rPr>
              <a:pPr defTabSz="914406">
                <a:buClr>
                  <a:srgbClr val="58828A"/>
                </a:buClr>
              </a:pPr>
              <a:t>3</a:t>
            </a:fld>
            <a:endParaRPr lang="en-GB" dirty="0">
              <a:solidFill>
                <a:prstClr val="white"/>
              </a:solidFill>
              <a:latin typeface="Arial"/>
            </a:endParaRPr>
          </a:p>
        </p:txBody>
      </p:sp>
      <p:sp>
        <p:nvSpPr>
          <p:cNvPr id="2" name="Title 1"/>
          <p:cNvSpPr>
            <a:spLocks noGrp="1"/>
          </p:cNvSpPr>
          <p:nvPr>
            <p:ph type="title"/>
          </p:nvPr>
        </p:nvSpPr>
        <p:spPr/>
        <p:txBody>
          <a:bodyPr anchor="b"/>
          <a:lstStyle/>
          <a:p>
            <a:r>
              <a:rPr lang="en-GB" sz="2722" dirty="0">
                <a:latin typeface="+mn-lt"/>
                <a:cs typeface="Calibri" panose="020F0502020204030204" pitchFamily="34" charset="0"/>
              </a:rPr>
              <a:t>About the Benefact Group </a:t>
            </a:r>
            <a:endParaRPr lang="en-GB" sz="2722" dirty="0">
              <a:latin typeface="+mn-lt"/>
              <a:cs typeface="Calibri" panose="020F0502020204030204" pitchFamily="34" charset="0"/>
            </a:endParaRPr>
          </a:p>
        </p:txBody>
      </p:sp>
      <p:sp>
        <p:nvSpPr>
          <p:cNvPr id="21" name="Text Placeholder 1">
            <a:extLst>
              <a:ext uri="{FF2B5EF4-FFF2-40B4-BE49-F238E27FC236}">
                <a16:creationId xmlns:a16="http://schemas.microsoft.com/office/drawing/2014/main" id="{3AEBD67A-7B83-4B55-9480-64F8CC167B48}"/>
              </a:ext>
            </a:extLst>
          </p:cNvPr>
          <p:cNvSpPr txBox="1">
            <a:spLocks/>
          </p:cNvSpPr>
          <p:nvPr/>
        </p:nvSpPr>
        <p:spPr>
          <a:xfrm>
            <a:off x="1330023" y="2958989"/>
            <a:ext cx="9897825" cy="421616"/>
          </a:xfrm>
          <a:prstGeom prst="rect">
            <a:avLst/>
          </a:prstGeom>
        </p:spPr>
        <p:txBody>
          <a:bodyPr/>
          <a:lstStyle>
            <a:lvl1pPr marL="0" indent="0" algn="l" defTabSz="1007943" rtl="0" eaLnBrk="1" latinLnBrk="0" hangingPunct="1">
              <a:lnSpc>
                <a:spcPct val="100000"/>
              </a:lnSpc>
              <a:spcBef>
                <a:spcPts val="600"/>
              </a:spcBef>
              <a:buClr>
                <a:schemeClr val="tx2"/>
              </a:buClr>
              <a:buFont typeface="Wingdings 3" panose="05040102010807070707" pitchFamily="18" charset="2"/>
              <a:buNone/>
              <a:defRPr sz="1600" kern="1200">
                <a:solidFill>
                  <a:schemeClr val="tx1"/>
                </a:solidFill>
                <a:latin typeface="+mn-lt"/>
                <a:ea typeface="+mn-ea"/>
                <a:cs typeface="+mn-cs"/>
              </a:defRPr>
            </a:lvl1pPr>
            <a:lvl2pPr marL="270000" indent="-270000" algn="l" defTabSz="1007943" rtl="0" eaLnBrk="1" latinLnBrk="0" hangingPunct="1">
              <a:lnSpc>
                <a:spcPct val="100000"/>
              </a:lnSpc>
              <a:spcBef>
                <a:spcPts val="6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54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81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4pPr>
            <a:lvl5pPr marL="108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5pPr>
            <a:lvl6pPr marL="135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6pPr>
            <a:lvl7pPr marL="162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7pPr>
            <a:lvl8pPr marL="189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8pPr>
            <a:lvl9pPr marL="216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9pPr>
          </a:lstStyle>
          <a:p>
            <a:pPr defTabSz="914406">
              <a:spcBef>
                <a:spcPts val="544"/>
              </a:spcBef>
              <a:buClr>
                <a:srgbClr val="58828A"/>
              </a:buClr>
            </a:pPr>
            <a:r>
              <a:rPr lang="en-GB" sz="2540" dirty="0">
                <a:solidFill>
                  <a:srgbClr val="024450"/>
                </a:solidFill>
                <a:latin typeface="Arial"/>
              </a:rPr>
              <a:t>Our common purpose is to </a:t>
            </a:r>
            <a:r>
              <a:rPr lang="en-GB" sz="2540" b="1" dirty="0">
                <a:solidFill>
                  <a:srgbClr val="CDA53C"/>
                </a:solidFill>
                <a:latin typeface="Arial"/>
              </a:rPr>
              <a:t>give</a:t>
            </a:r>
            <a:r>
              <a:rPr lang="en-GB" sz="2540" dirty="0">
                <a:solidFill>
                  <a:srgbClr val="024450"/>
                </a:solidFill>
                <a:latin typeface="Arial"/>
              </a:rPr>
              <a:t> all available profits to good causes</a:t>
            </a:r>
            <a:endParaRPr lang="en-GB" sz="2540" dirty="0">
              <a:solidFill>
                <a:srgbClr val="024450"/>
              </a:solidFill>
              <a:latin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51" y="3721610"/>
            <a:ext cx="11523573" cy="1998494"/>
          </a:xfrm>
          <a:prstGeom prst="rect">
            <a:avLst/>
          </a:prstGeom>
        </p:spPr>
      </p:pic>
      <p:sp>
        <p:nvSpPr>
          <p:cNvPr id="8" name="TextBox 7"/>
          <p:cNvSpPr txBox="1"/>
          <p:nvPr/>
        </p:nvSpPr>
        <p:spPr>
          <a:xfrm>
            <a:off x="4969486" y="1053906"/>
            <a:ext cx="3250676" cy="1667709"/>
          </a:xfrm>
          <a:prstGeom prst="rect">
            <a:avLst/>
          </a:prstGeom>
          <a:solidFill>
            <a:srgbClr val="FFFFFF"/>
          </a:solidFill>
        </p:spPr>
        <p:txBody>
          <a:bodyPr wrap="square" lIns="65315" rIns="65315" rtlCol="0" anchor="ctr">
            <a:noAutofit/>
          </a:bodyPr>
          <a:lstStyle/>
          <a:p>
            <a:pPr algn="ctr" defTabSz="914406">
              <a:buClr>
                <a:srgbClr val="58828A"/>
              </a:buClr>
            </a:pPr>
            <a:r>
              <a:rPr lang="en-GB" sz="2540" b="1" dirty="0">
                <a:solidFill>
                  <a:srgbClr val="006E6E"/>
                </a:solidFill>
                <a:latin typeface="Arial"/>
              </a:rPr>
              <a:t>The UK’s </a:t>
            </a:r>
            <a:br>
              <a:rPr lang="en-GB" sz="2540" b="1" dirty="0">
                <a:solidFill>
                  <a:srgbClr val="006E6E"/>
                </a:solidFill>
                <a:latin typeface="Arial"/>
              </a:rPr>
            </a:br>
            <a:r>
              <a:rPr lang="en-GB" sz="3266" b="1" dirty="0">
                <a:solidFill>
                  <a:srgbClr val="CC9400"/>
                </a:solidFill>
                <a:latin typeface="Arial"/>
              </a:rPr>
              <a:t>4</a:t>
            </a:r>
            <a:r>
              <a:rPr lang="en-GB" sz="3266" b="1" baseline="30000" dirty="0">
                <a:solidFill>
                  <a:srgbClr val="CC9400"/>
                </a:solidFill>
                <a:latin typeface="Arial"/>
              </a:rPr>
              <a:t>th</a:t>
            </a:r>
            <a:r>
              <a:rPr lang="en-GB" sz="3266" b="1" dirty="0">
                <a:solidFill>
                  <a:srgbClr val="CC9400"/>
                </a:solidFill>
                <a:latin typeface="Arial"/>
              </a:rPr>
              <a:t> largest</a:t>
            </a:r>
            <a:r>
              <a:rPr lang="en-GB" sz="2540" b="1" dirty="0">
                <a:solidFill>
                  <a:srgbClr val="CC9400"/>
                </a:solidFill>
                <a:latin typeface="Arial"/>
              </a:rPr>
              <a:t> </a:t>
            </a:r>
            <a:r>
              <a:rPr lang="en-GB" sz="2540" b="1" dirty="0">
                <a:solidFill>
                  <a:srgbClr val="006E6E"/>
                </a:solidFill>
                <a:latin typeface="Arial"/>
              </a:rPr>
              <a:t>corporate donor</a:t>
            </a:r>
            <a:endParaRPr lang="en-GB" sz="2540" b="1" dirty="0">
              <a:solidFill>
                <a:srgbClr val="006E6E"/>
              </a:solidFill>
              <a:latin typeface="Arial"/>
            </a:endParaRPr>
          </a:p>
        </p:txBody>
      </p:sp>
      <p:pic>
        <p:nvPicPr>
          <p:cNvPr id="10" name="Picture 9"/>
          <p:cNvPicPr>
            <a:picLocks noChangeAspect="1"/>
          </p:cNvPicPr>
          <p:nvPr/>
        </p:nvPicPr>
        <p:blipFill rotWithShape="1">
          <a:blip r:embed="rId4"/>
          <a:srcRect l="3527" r="13509" b="7367"/>
          <a:stretch/>
        </p:blipFill>
        <p:spPr>
          <a:xfrm>
            <a:off x="3379923" y="979383"/>
            <a:ext cx="1864386" cy="1816755"/>
          </a:xfrm>
          <a:prstGeom prst="rect">
            <a:avLst/>
          </a:prstGeom>
        </p:spPr>
      </p:pic>
      <p:sp>
        <p:nvSpPr>
          <p:cNvPr id="11" name="Footer Placeholder 3">
            <a:extLst>
              <a:ext uri="{FF2B5EF4-FFF2-40B4-BE49-F238E27FC236}">
                <a16:creationId xmlns:a16="http://schemas.microsoft.com/office/drawing/2014/main" id="{428D79B0-0E16-D421-FB5C-0ABA45FB4A3E}"/>
              </a:ext>
            </a:extLst>
          </p:cNvPr>
          <p:cNvSpPr>
            <a:spLocks noGrp="1"/>
          </p:cNvSpPr>
          <p:nvPr>
            <p:ph type="ftr" sz="quarter" idx="11"/>
          </p:nvPr>
        </p:nvSpPr>
        <p:spPr>
          <a:xfrm>
            <a:off x="5512753" y="6596649"/>
            <a:ext cx="5715096" cy="130631"/>
          </a:xfrm>
        </p:spPr>
        <p:txBody>
          <a:bodyPr anchor="t">
            <a:noAutofit/>
          </a:bodyPr>
          <a:lstStyle/>
          <a:p>
            <a:pPr defTabSz="914406">
              <a:spcAft>
                <a:spcPts val="544"/>
              </a:spcAft>
              <a:buClr>
                <a:srgbClr val="58828A"/>
              </a:buClr>
            </a:pPr>
            <a:r>
              <a:rPr lang="en-GB" sz="953" dirty="0" smtClean="0">
                <a:solidFill>
                  <a:prstClr val="white"/>
                </a:solidFill>
                <a:latin typeface="Arial"/>
              </a:rPr>
              <a:t>Legacy Fundraising</a:t>
            </a:r>
            <a:endParaRPr lang="en-GB" sz="953" dirty="0">
              <a:solidFill>
                <a:prstClr val="white"/>
              </a:solidFill>
              <a:latin typeface="Arial"/>
            </a:endParaRPr>
          </a:p>
        </p:txBody>
      </p:sp>
      <p:sp>
        <p:nvSpPr>
          <p:cNvPr id="12" name="Date Placeholder 2"/>
          <p:cNvSpPr>
            <a:spLocks noGrp="1"/>
          </p:cNvSpPr>
          <p:nvPr>
            <p:ph type="dt" sz="half" idx="10"/>
          </p:nvPr>
        </p:nvSpPr>
        <p:spPr>
          <a:xfrm>
            <a:off x="391892" y="6596732"/>
            <a:ext cx="4898653" cy="130634"/>
          </a:xfrm>
        </p:spPr>
        <p:txBody>
          <a:bodyPr/>
          <a:lstStyle/>
          <a:p>
            <a:pPr defTabSz="914406">
              <a:buClr>
                <a:srgbClr val="58828A"/>
              </a:buClr>
            </a:pPr>
            <a:r>
              <a:rPr lang="en-US" dirty="0" smtClean="0">
                <a:solidFill>
                  <a:prstClr val="white"/>
                </a:solidFill>
                <a:latin typeface="Arial"/>
              </a:rPr>
              <a:t>October </a:t>
            </a:r>
            <a:r>
              <a:rPr lang="en-US" dirty="0">
                <a:solidFill>
                  <a:prstClr val="white"/>
                </a:solidFill>
                <a:latin typeface="Arial"/>
              </a:rPr>
              <a:t>2022</a:t>
            </a:r>
            <a:endParaRPr lang="en-GB" dirty="0">
              <a:solidFill>
                <a:prstClr val="white"/>
              </a:solidFill>
              <a:latin typeface="Arial"/>
            </a:endParaRPr>
          </a:p>
        </p:txBody>
      </p:sp>
    </p:spTree>
    <p:extLst>
      <p:ext uri="{BB962C8B-B14F-4D97-AF65-F5344CB8AC3E}">
        <p14:creationId xmlns:p14="http://schemas.microsoft.com/office/powerpoint/2010/main" val="789888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D8048AC-DC44-40CE-A533-9B803B5D4AF8}"/>
              </a:ext>
            </a:extLst>
          </p:cNvPr>
          <p:cNvSpPr>
            <a:spLocks noGrp="1" noChangeArrowheads="1"/>
          </p:cNvSpPr>
          <p:nvPr>
            <p:ph type="title"/>
          </p:nvPr>
        </p:nvSpPr>
        <p:spPr/>
        <p:txBody>
          <a:bodyPr/>
          <a:lstStyle/>
          <a:p>
            <a:pPr algn="ctr" eaLnBrk="1" hangingPunct="1"/>
            <a:r>
              <a:rPr lang="en-GB" altLang="en-US" dirty="0"/>
              <a:t>Size and stats!</a:t>
            </a:r>
            <a:endParaRPr lang="en-US" altLang="en-US" dirty="0"/>
          </a:p>
        </p:txBody>
      </p:sp>
      <p:sp>
        <p:nvSpPr>
          <p:cNvPr id="54275" name="Rectangle 3">
            <a:extLst>
              <a:ext uri="{FF2B5EF4-FFF2-40B4-BE49-F238E27FC236}">
                <a16:creationId xmlns:a16="http://schemas.microsoft.com/office/drawing/2014/main" id="{B5B1102C-F881-4D9C-BB08-BB86B6844A12}"/>
              </a:ext>
            </a:extLst>
          </p:cNvPr>
          <p:cNvSpPr>
            <a:spLocks noGrp="1" noChangeArrowheads="1"/>
          </p:cNvSpPr>
          <p:nvPr>
            <p:ph idx="1"/>
          </p:nvPr>
        </p:nvSpPr>
        <p:spPr>
          <a:xfrm>
            <a:off x="1122972" y="1690688"/>
            <a:ext cx="9893789" cy="4063751"/>
          </a:xfrm>
        </p:spPr>
        <p:txBody>
          <a:bodyPr>
            <a:normAutofit lnSpcReduction="10000"/>
          </a:bodyPr>
          <a:lstStyle/>
          <a:p>
            <a:pPr eaLnBrk="1" hangingPunct="1"/>
            <a:r>
              <a:rPr lang="en-GB" altLang="en-US" sz="2400" dirty="0">
                <a:solidFill>
                  <a:srgbClr val="000099"/>
                </a:solidFill>
              </a:rPr>
              <a:t>Legacies sound big – but they need not be. £50 is welcome and so is £5 million even though we prefer big ones!</a:t>
            </a:r>
          </a:p>
          <a:p>
            <a:pPr eaLnBrk="1" hangingPunct="1"/>
            <a:r>
              <a:rPr lang="en-GB" altLang="en-US" sz="2400" dirty="0">
                <a:solidFill>
                  <a:srgbClr val="009900"/>
                </a:solidFill>
              </a:rPr>
              <a:t>Every gift in every Will makes a difference however large or small </a:t>
            </a:r>
          </a:p>
          <a:p>
            <a:pPr eaLnBrk="1" hangingPunct="1"/>
            <a:r>
              <a:rPr lang="en-GB" altLang="en-US" sz="2400" dirty="0">
                <a:solidFill>
                  <a:srgbClr val="FF0000"/>
                </a:solidFill>
              </a:rPr>
              <a:t>Wrong</a:t>
            </a:r>
          </a:p>
          <a:p>
            <a:pPr eaLnBrk="1" hangingPunct="1"/>
            <a:r>
              <a:rPr lang="en-GB" altLang="en-US" sz="2400" dirty="0"/>
              <a:t>It should be:</a:t>
            </a:r>
          </a:p>
          <a:p>
            <a:pPr eaLnBrk="1" hangingPunct="1"/>
            <a:r>
              <a:rPr lang="en-GB" altLang="en-US" sz="2400" dirty="0">
                <a:solidFill>
                  <a:srgbClr val="009900"/>
                </a:solidFill>
              </a:rPr>
              <a:t>Every gift in every Will however large or small makes a difference</a:t>
            </a:r>
          </a:p>
          <a:p>
            <a:pPr eaLnBrk="1" hangingPunct="1"/>
            <a:r>
              <a:rPr lang="en-GB" altLang="en-US" sz="2400" dirty="0">
                <a:solidFill>
                  <a:srgbClr val="0000FF"/>
                </a:solidFill>
              </a:rPr>
              <a:t>In your Will even 1%  can make a difference so your other inheritors receive 99%.</a:t>
            </a:r>
          </a:p>
          <a:p>
            <a:pPr eaLnBrk="1" hangingPunct="1"/>
            <a:r>
              <a:rPr lang="en-GB" altLang="en-US" sz="2400" dirty="0">
                <a:solidFill>
                  <a:srgbClr val="FF0000"/>
                </a:solidFill>
              </a:rPr>
              <a:t>Research shows on average you will live eight years longer if you leave us a legacy</a:t>
            </a:r>
            <a:r>
              <a:rPr lang="en-GB" altLang="en-US" sz="2400" dirty="0"/>
              <a:t> </a:t>
            </a:r>
          </a:p>
        </p:txBody>
      </p:sp>
    </p:spTree>
    <p:extLst>
      <p:ext uri="{BB962C8B-B14F-4D97-AF65-F5344CB8AC3E}">
        <p14:creationId xmlns:p14="http://schemas.microsoft.com/office/powerpoint/2010/main" val="247460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38AC-D25A-4997-95B4-B93D9076C6BE}"/>
              </a:ext>
            </a:extLst>
          </p:cNvPr>
          <p:cNvSpPr>
            <a:spLocks noGrp="1"/>
          </p:cNvSpPr>
          <p:nvPr>
            <p:ph type="title"/>
          </p:nvPr>
        </p:nvSpPr>
        <p:spPr>
          <a:xfrm>
            <a:off x="1932842" y="760782"/>
            <a:ext cx="7886700" cy="1325563"/>
          </a:xfrm>
          <a:solidFill>
            <a:srgbClr val="00B0F0"/>
          </a:solidFill>
        </p:spPr>
        <p:txBody>
          <a:bodyPr>
            <a:normAutofit/>
          </a:bodyPr>
          <a:lstStyle/>
          <a:p>
            <a:pPr algn="ctr"/>
            <a:r>
              <a:rPr lang="en-GB" dirty="0"/>
              <a:t>Action for phrases</a:t>
            </a:r>
          </a:p>
        </p:txBody>
      </p:sp>
      <p:graphicFrame>
        <p:nvGraphicFramePr>
          <p:cNvPr id="5" name="Content Placeholder 2">
            <a:extLst>
              <a:ext uri="{FF2B5EF4-FFF2-40B4-BE49-F238E27FC236}">
                <a16:creationId xmlns:a16="http://schemas.microsoft.com/office/drawing/2014/main" id="{1B616697-E6AD-4F85-8AD6-0A46EE49837C}"/>
              </a:ext>
            </a:extLst>
          </p:cNvPr>
          <p:cNvGraphicFramePr>
            <a:graphicFrameLocks noGrp="1"/>
          </p:cNvGraphicFramePr>
          <p:nvPr>
            <p:ph idx="1"/>
            <p:extLst>
              <p:ext uri="{D42A27DB-BD31-4B8C-83A1-F6EECF244321}">
                <p14:modId xmlns:p14="http://schemas.microsoft.com/office/powerpoint/2010/main" val="1218559277"/>
              </p:ext>
            </p:extLst>
          </p:nvPr>
        </p:nvGraphicFramePr>
        <p:xfrm>
          <a:off x="1932842" y="1983886"/>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3399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1CAA-86CB-4566-B2ED-1FE43BBE5A73}"/>
              </a:ext>
            </a:extLst>
          </p:cNvPr>
          <p:cNvSpPr>
            <a:spLocks noGrp="1"/>
          </p:cNvSpPr>
          <p:nvPr>
            <p:ph type="title"/>
          </p:nvPr>
        </p:nvSpPr>
        <p:spPr>
          <a:xfrm>
            <a:off x="2029677" y="914403"/>
            <a:ext cx="2743200" cy="2887579"/>
          </a:xfrm>
        </p:spPr>
        <p:txBody>
          <a:bodyPr vert="horz" lIns="91440" tIns="45720" rIns="91440" bIns="45720" rtlCol="0" anchor="b">
            <a:normAutofit/>
          </a:bodyPr>
          <a:lstStyle/>
          <a:p>
            <a:pPr algn="ctr"/>
            <a:r>
              <a:rPr lang="en-US" sz="3900" dirty="0">
                <a:solidFill>
                  <a:srgbClr val="FFFFFF"/>
                </a:solidFill>
              </a:rPr>
              <a:t>Heart = legacy </a:t>
            </a:r>
            <a:br>
              <a:rPr lang="en-US" sz="3900" dirty="0">
                <a:solidFill>
                  <a:srgbClr val="FFFFFF"/>
                </a:solidFill>
              </a:rPr>
            </a:br>
            <a:r>
              <a:rPr lang="en-US" sz="3900" dirty="0">
                <a:solidFill>
                  <a:srgbClr val="FFFFFF"/>
                </a:solidFill>
              </a:rPr>
              <a:t>Brain = need for Will </a:t>
            </a:r>
          </a:p>
        </p:txBody>
      </p:sp>
      <p:pic>
        <p:nvPicPr>
          <p:cNvPr id="4" name="Content Placeholder 3">
            <a:extLst>
              <a:ext uri="{FF2B5EF4-FFF2-40B4-BE49-F238E27FC236}">
                <a16:creationId xmlns:a16="http://schemas.microsoft.com/office/drawing/2014/main" id="{2EA694D5-5908-4102-AB07-5739C5F05FBA}"/>
              </a:ext>
            </a:extLst>
          </p:cNvPr>
          <p:cNvPicPr>
            <a:picLocks noGrp="1" noChangeAspect="1"/>
          </p:cNvPicPr>
          <p:nvPr>
            <p:ph idx="1"/>
          </p:nvPr>
        </p:nvPicPr>
        <p:blipFill>
          <a:blip r:embed="rId2"/>
          <a:stretch>
            <a:fillRect/>
          </a:stretch>
        </p:blipFill>
        <p:spPr>
          <a:xfrm>
            <a:off x="5389369" y="1346347"/>
            <a:ext cx="4915159" cy="4173248"/>
          </a:xfrm>
          <a:prstGeom prst="rect">
            <a:avLst/>
          </a:prstGeom>
        </p:spPr>
      </p:pic>
      <p:pic>
        <p:nvPicPr>
          <p:cNvPr id="3" name="Picture 2"/>
          <p:cNvPicPr>
            <a:picLocks noChangeAspect="1"/>
          </p:cNvPicPr>
          <p:nvPr/>
        </p:nvPicPr>
        <p:blipFill>
          <a:blip r:embed="rId3"/>
          <a:stretch>
            <a:fillRect/>
          </a:stretch>
        </p:blipFill>
        <p:spPr>
          <a:xfrm>
            <a:off x="404782" y="102577"/>
            <a:ext cx="3762771" cy="6590998"/>
          </a:xfrm>
          <a:prstGeom prst="rect">
            <a:avLst/>
          </a:prstGeom>
        </p:spPr>
      </p:pic>
    </p:spTree>
    <p:extLst>
      <p:ext uri="{BB962C8B-B14F-4D97-AF65-F5344CB8AC3E}">
        <p14:creationId xmlns:p14="http://schemas.microsoft.com/office/powerpoint/2010/main" val="2865751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2D27F-6975-4553-BA74-81BC2ACFE18A}"/>
              </a:ext>
            </a:extLst>
          </p:cNvPr>
          <p:cNvSpPr>
            <a:spLocks noGrp="1"/>
          </p:cNvSpPr>
          <p:nvPr>
            <p:ph type="title"/>
          </p:nvPr>
        </p:nvSpPr>
        <p:spPr/>
        <p:txBody>
          <a:bodyPr/>
          <a:lstStyle/>
          <a:p>
            <a:r>
              <a:rPr lang="en-GB" dirty="0"/>
              <a:t>Typical Will patterns of prospects</a:t>
            </a:r>
          </a:p>
        </p:txBody>
      </p:sp>
      <p:sp>
        <p:nvSpPr>
          <p:cNvPr id="3" name="Content Placeholder 2">
            <a:extLst>
              <a:ext uri="{FF2B5EF4-FFF2-40B4-BE49-F238E27FC236}">
                <a16:creationId xmlns:a16="http://schemas.microsoft.com/office/drawing/2014/main" id="{19EEDBA8-F017-4BE8-B421-C10951F9D2CB}"/>
              </a:ext>
            </a:extLst>
          </p:cNvPr>
          <p:cNvSpPr>
            <a:spLocks noGrp="1"/>
          </p:cNvSpPr>
          <p:nvPr>
            <p:ph idx="1"/>
          </p:nvPr>
        </p:nvSpPr>
        <p:spPr/>
        <p:txBody>
          <a:bodyPr>
            <a:normAutofit lnSpcReduction="10000"/>
          </a:bodyPr>
          <a:lstStyle/>
          <a:p>
            <a:r>
              <a:rPr lang="en-GB" dirty="0">
                <a:solidFill>
                  <a:srgbClr val="00B050"/>
                </a:solidFill>
              </a:rPr>
              <a:t>50% of 50 year olds have a Will</a:t>
            </a:r>
          </a:p>
          <a:p>
            <a:r>
              <a:rPr lang="en-GB" dirty="0">
                <a:solidFill>
                  <a:srgbClr val="00B050"/>
                </a:solidFill>
              </a:rPr>
              <a:t>80% of 80 year olds have a Will</a:t>
            </a:r>
          </a:p>
          <a:p>
            <a:r>
              <a:rPr lang="en-GB" dirty="0">
                <a:solidFill>
                  <a:srgbClr val="FF0000"/>
                </a:solidFill>
              </a:rPr>
              <a:t>65% of Wills are usually out of date</a:t>
            </a:r>
          </a:p>
          <a:p>
            <a:r>
              <a:rPr lang="en-GB" dirty="0">
                <a:solidFill>
                  <a:schemeClr val="accent1"/>
                </a:solidFill>
              </a:rPr>
              <a:t>Typical Will making ages:</a:t>
            </a:r>
          </a:p>
          <a:p>
            <a:r>
              <a:rPr lang="en-GB" dirty="0">
                <a:solidFill>
                  <a:schemeClr val="accent1"/>
                </a:solidFill>
              </a:rPr>
              <a:t>38</a:t>
            </a:r>
          </a:p>
          <a:p>
            <a:r>
              <a:rPr lang="en-GB" dirty="0">
                <a:solidFill>
                  <a:schemeClr val="accent1"/>
                </a:solidFill>
              </a:rPr>
              <a:t>68</a:t>
            </a:r>
          </a:p>
          <a:p>
            <a:r>
              <a:rPr lang="en-GB" dirty="0">
                <a:solidFill>
                  <a:schemeClr val="accent1"/>
                </a:solidFill>
              </a:rPr>
              <a:t>80</a:t>
            </a:r>
          </a:p>
          <a:p>
            <a:r>
              <a:rPr lang="en-GB" dirty="0">
                <a:solidFill>
                  <a:schemeClr val="accent1"/>
                </a:solidFill>
              </a:rPr>
              <a:t>This helps you focus your words on whether to mention writing or updating your Will</a:t>
            </a:r>
          </a:p>
        </p:txBody>
      </p:sp>
    </p:spTree>
    <p:extLst>
      <p:ext uri="{BB962C8B-B14F-4D97-AF65-F5344CB8AC3E}">
        <p14:creationId xmlns:p14="http://schemas.microsoft.com/office/powerpoint/2010/main" val="152818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Content Placeholder 6">
            <a:extLst>
              <a:ext uri="{FF2B5EF4-FFF2-40B4-BE49-F238E27FC236}">
                <a16:creationId xmlns:a16="http://schemas.microsoft.com/office/drawing/2014/main" id="{F8F38825-8909-47D2-90FF-38B6E853EBB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38"/>
          <a:stretch/>
        </p:blipFill>
        <p:spPr>
          <a:xfrm>
            <a:off x="2927353" y="514773"/>
            <a:ext cx="6169025" cy="528754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3E1A217-9AA9-4C62-A440-E2AE39486686}"/>
              </a:ext>
            </a:extLst>
          </p:cNvPr>
          <p:cNvSpPr>
            <a:spLocks noGrp="1" noChangeArrowheads="1"/>
          </p:cNvSpPr>
          <p:nvPr>
            <p:ph type="title"/>
          </p:nvPr>
        </p:nvSpPr>
        <p:spPr>
          <a:xfrm>
            <a:off x="838200" y="189279"/>
            <a:ext cx="10515600" cy="1325563"/>
          </a:xfrm>
        </p:spPr>
        <p:txBody>
          <a:bodyPr/>
          <a:lstStyle/>
          <a:p>
            <a:r>
              <a:rPr lang="en-GB" altLang="en-US" dirty="0"/>
              <a:t>What motivates a gift in a Will?</a:t>
            </a:r>
          </a:p>
        </p:txBody>
      </p:sp>
      <p:graphicFrame>
        <p:nvGraphicFramePr>
          <p:cNvPr id="4" name="Content Placeholder 3">
            <a:extLst>
              <a:ext uri="{FF2B5EF4-FFF2-40B4-BE49-F238E27FC236}">
                <a16:creationId xmlns:a16="http://schemas.microsoft.com/office/drawing/2014/main" id="{DA8B90E9-61E1-49E1-8EA7-0E232C538FC4}"/>
              </a:ext>
            </a:extLst>
          </p:cNvPr>
          <p:cNvGraphicFramePr>
            <a:graphicFrameLocks noGrp="1"/>
          </p:cNvGraphicFramePr>
          <p:nvPr>
            <p:ph idx="1"/>
            <p:extLst>
              <p:ext uri="{D42A27DB-BD31-4B8C-83A1-F6EECF244321}">
                <p14:modId xmlns:p14="http://schemas.microsoft.com/office/powerpoint/2010/main" val="3131351886"/>
              </p:ext>
            </p:extLst>
          </p:nvPr>
        </p:nvGraphicFramePr>
        <p:xfrm>
          <a:off x="1981200" y="160020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0757920-7FB5-45EA-81A4-EBB0244BD73D}"/>
              </a:ext>
            </a:extLst>
          </p:cNvPr>
          <p:cNvSpPr>
            <a:spLocks noGrp="1" noChangeArrowheads="1"/>
          </p:cNvSpPr>
          <p:nvPr>
            <p:ph type="title"/>
          </p:nvPr>
        </p:nvSpPr>
        <p:spPr>
          <a:xfrm>
            <a:off x="2003428" y="2054228"/>
            <a:ext cx="2752725" cy="2759075"/>
          </a:xfrm>
          <a:solidFill>
            <a:srgbClr val="FF0000"/>
          </a:solidFill>
        </p:spPr>
        <p:txBody>
          <a:bodyPr>
            <a:normAutofit/>
          </a:bodyPr>
          <a:lstStyle/>
          <a:p>
            <a:pPr eaLnBrk="1" hangingPunct="1">
              <a:lnSpc>
                <a:spcPct val="90000"/>
              </a:lnSpc>
              <a:defRPr/>
            </a:pPr>
            <a:r>
              <a:rPr lang="en-GB" altLang="en-US" dirty="0">
                <a:solidFill>
                  <a:srgbClr val="FFFFFF"/>
                </a:solidFill>
              </a:rPr>
              <a:t>Question asked by ALL legacy prospects</a:t>
            </a:r>
            <a:endParaRPr lang="en-US" altLang="en-US" dirty="0">
              <a:solidFill>
                <a:srgbClr val="FFFFFF"/>
              </a:solidFill>
            </a:endParaRPr>
          </a:p>
        </p:txBody>
      </p:sp>
      <p:sp>
        <p:nvSpPr>
          <p:cNvPr id="23555" name="Rectangle 3">
            <a:extLst>
              <a:ext uri="{FF2B5EF4-FFF2-40B4-BE49-F238E27FC236}">
                <a16:creationId xmlns:a16="http://schemas.microsoft.com/office/drawing/2014/main" id="{349D2825-795F-45BF-9682-EFBDB3EA300C}"/>
              </a:ext>
            </a:extLst>
          </p:cNvPr>
          <p:cNvSpPr>
            <a:spLocks noGrp="1" noChangeArrowheads="1"/>
          </p:cNvSpPr>
          <p:nvPr>
            <p:ph idx="1"/>
          </p:nvPr>
        </p:nvSpPr>
        <p:spPr>
          <a:xfrm>
            <a:off x="6091238" y="801688"/>
            <a:ext cx="3979862" cy="5230812"/>
          </a:xfrm>
          <a:solidFill>
            <a:schemeClr val="accent1">
              <a:lumMod val="60000"/>
              <a:lumOff val="40000"/>
            </a:schemeClr>
          </a:solidFill>
        </p:spPr>
        <p:txBody>
          <a:bodyPr anchor="ctr"/>
          <a:lstStyle/>
          <a:p>
            <a:pPr eaLnBrk="1" hangingPunct="1">
              <a:buFontTx/>
              <a:buNone/>
            </a:pPr>
            <a:r>
              <a:rPr lang="en-GB" altLang="en-US" sz="2100" dirty="0">
                <a:solidFill>
                  <a:srgbClr val="000000"/>
                </a:solidFill>
              </a:rPr>
              <a:t>“WHY should I give a legacy and what will it achieve?”</a:t>
            </a:r>
          </a:p>
          <a:p>
            <a:pPr eaLnBrk="1" hangingPunct="1"/>
            <a:r>
              <a:rPr lang="en-GB" altLang="en-US" sz="2100" dirty="0">
                <a:solidFill>
                  <a:srgbClr val="000000"/>
                </a:solidFill>
              </a:rPr>
              <a:t>Without a clear legacy vision you will not give yourself the best chance to succeed </a:t>
            </a:r>
            <a:endParaRPr lang="en-US" altLang="en-US" sz="21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2F687CD-DD5E-4AA6-9DE6-A29405D84701}"/>
              </a:ext>
            </a:extLst>
          </p:cNvPr>
          <p:cNvSpPr>
            <a:spLocks noGrp="1" noChangeArrowheads="1"/>
          </p:cNvSpPr>
          <p:nvPr>
            <p:ph type="title"/>
          </p:nvPr>
        </p:nvSpPr>
        <p:spPr>
          <a:xfrm>
            <a:off x="2408241" y="827088"/>
            <a:ext cx="7375525" cy="1325562"/>
          </a:xfrm>
          <a:solidFill>
            <a:srgbClr val="009900"/>
          </a:solidFill>
        </p:spPr>
        <p:txBody>
          <a:bodyPr/>
          <a:lstStyle/>
          <a:p>
            <a:pPr eaLnBrk="1" hangingPunct="1"/>
            <a:r>
              <a:rPr lang="en-GB" altLang="en-US" sz="3500" dirty="0">
                <a:solidFill>
                  <a:srgbClr val="FFFFFF"/>
                </a:solidFill>
              </a:rPr>
              <a:t>Legacy case for support</a:t>
            </a:r>
          </a:p>
        </p:txBody>
      </p:sp>
      <p:sp>
        <p:nvSpPr>
          <p:cNvPr id="24579" name="Rectangle 3">
            <a:extLst>
              <a:ext uri="{FF2B5EF4-FFF2-40B4-BE49-F238E27FC236}">
                <a16:creationId xmlns:a16="http://schemas.microsoft.com/office/drawing/2014/main" id="{4C0D0E8F-C6C6-42C8-B325-1F29C9681F7C}"/>
              </a:ext>
            </a:extLst>
          </p:cNvPr>
          <p:cNvSpPr>
            <a:spLocks noGrp="1" noChangeArrowheads="1"/>
          </p:cNvSpPr>
          <p:nvPr>
            <p:ph idx="1"/>
          </p:nvPr>
        </p:nvSpPr>
        <p:spPr>
          <a:xfrm>
            <a:off x="2408241" y="3092450"/>
            <a:ext cx="7375525" cy="2693988"/>
          </a:xfrm>
        </p:spPr>
        <p:txBody>
          <a:bodyPr/>
          <a:lstStyle/>
          <a:p>
            <a:pPr algn="ctr" eaLnBrk="1" hangingPunct="1"/>
            <a:r>
              <a:rPr lang="en-GB" altLang="en-US" sz="1800" b="1" i="1" dirty="0">
                <a:solidFill>
                  <a:srgbClr val="000000"/>
                </a:solidFill>
              </a:rPr>
              <a:t>Your legacy vision should have:</a:t>
            </a:r>
          </a:p>
          <a:p>
            <a:pPr eaLnBrk="1" hangingPunct="1"/>
            <a:r>
              <a:rPr lang="en-GB" altLang="en-US" sz="1800" dirty="0">
                <a:solidFill>
                  <a:srgbClr val="000000"/>
                </a:solidFill>
              </a:rPr>
              <a:t>Past successes</a:t>
            </a:r>
          </a:p>
          <a:p>
            <a:pPr eaLnBrk="1" hangingPunct="1"/>
            <a:r>
              <a:rPr lang="en-GB" altLang="en-US" sz="1800" dirty="0">
                <a:solidFill>
                  <a:srgbClr val="000000"/>
                </a:solidFill>
              </a:rPr>
              <a:t>Current successes </a:t>
            </a:r>
          </a:p>
          <a:p>
            <a:pPr eaLnBrk="1" hangingPunct="1"/>
            <a:r>
              <a:rPr lang="en-GB" altLang="en-US" sz="1800" dirty="0">
                <a:solidFill>
                  <a:srgbClr val="000000"/>
                </a:solidFill>
              </a:rPr>
              <a:t>Future need – quantify if possible</a:t>
            </a:r>
          </a:p>
          <a:p>
            <a:pPr algn="ctr" eaLnBrk="1" hangingPunct="1"/>
            <a:r>
              <a:rPr lang="en-GB" altLang="en-US" sz="1800" b="1" i="1" dirty="0">
                <a:solidFill>
                  <a:srgbClr val="000000"/>
                </a:solidFill>
              </a:rPr>
              <a:t>You can have:</a:t>
            </a:r>
          </a:p>
          <a:p>
            <a:pPr eaLnBrk="1" hangingPunct="1"/>
            <a:r>
              <a:rPr lang="en-GB" altLang="en-US" sz="1800" dirty="0">
                <a:solidFill>
                  <a:srgbClr val="000000"/>
                </a:solidFill>
              </a:rPr>
              <a:t>Long ones and short ones</a:t>
            </a:r>
          </a:p>
          <a:p>
            <a:pPr eaLnBrk="1" hangingPunct="1"/>
            <a:r>
              <a:rPr lang="en-GB" altLang="en-US" sz="1800" dirty="0">
                <a:solidFill>
                  <a:srgbClr val="000000"/>
                </a:solidFill>
              </a:rPr>
              <a:t>A vision for each programme/service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CE874-FB54-412D-954F-E0681DF56B73}"/>
              </a:ext>
            </a:extLst>
          </p:cNvPr>
          <p:cNvSpPr>
            <a:spLocks noGrp="1"/>
          </p:cNvSpPr>
          <p:nvPr>
            <p:ph type="title"/>
          </p:nvPr>
        </p:nvSpPr>
        <p:spPr>
          <a:xfrm>
            <a:off x="2171274" y="1012004"/>
            <a:ext cx="2562119" cy="4795408"/>
          </a:xfrm>
        </p:spPr>
        <p:txBody>
          <a:bodyPr>
            <a:normAutofit/>
          </a:bodyPr>
          <a:lstStyle/>
          <a:p>
            <a:r>
              <a:rPr lang="en-GB" dirty="0">
                <a:solidFill>
                  <a:srgbClr val="FFFFFF"/>
                </a:solidFill>
              </a:rPr>
              <a:t>Words to avoid</a:t>
            </a:r>
          </a:p>
        </p:txBody>
      </p:sp>
      <p:graphicFrame>
        <p:nvGraphicFramePr>
          <p:cNvPr id="5" name="Content Placeholder 2">
            <a:extLst>
              <a:ext uri="{FF2B5EF4-FFF2-40B4-BE49-F238E27FC236}">
                <a16:creationId xmlns:a16="http://schemas.microsoft.com/office/drawing/2014/main" id="{534CBA87-9D4A-40C5-AD92-8B6C5C6E8BE5}"/>
              </a:ext>
            </a:extLst>
          </p:cNvPr>
          <p:cNvGraphicFramePr>
            <a:graphicFrameLocks noGrp="1"/>
          </p:cNvGraphicFramePr>
          <p:nvPr>
            <p:ph idx="1"/>
            <p:extLst>
              <p:ext uri="{D42A27DB-BD31-4B8C-83A1-F6EECF244321}">
                <p14:modId xmlns:p14="http://schemas.microsoft.com/office/powerpoint/2010/main" val="2915810958"/>
              </p:ext>
            </p:extLst>
          </p:nvPr>
        </p:nvGraphicFramePr>
        <p:xfrm>
          <a:off x="5419728"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285267" y="262191"/>
            <a:ext cx="3987795" cy="6442782"/>
          </a:xfrm>
          <a:prstGeom prst="rect">
            <a:avLst/>
          </a:prstGeom>
        </p:spPr>
      </p:pic>
    </p:spTree>
    <p:extLst>
      <p:ext uri="{BB962C8B-B14F-4D97-AF65-F5344CB8AC3E}">
        <p14:creationId xmlns:p14="http://schemas.microsoft.com/office/powerpoint/2010/main" val="1125511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C826-FE7B-41F9-8610-C39F1A06EC3F}"/>
              </a:ext>
            </a:extLst>
          </p:cNvPr>
          <p:cNvSpPr>
            <a:spLocks noGrp="1"/>
          </p:cNvSpPr>
          <p:nvPr>
            <p:ph type="title"/>
          </p:nvPr>
        </p:nvSpPr>
        <p:spPr>
          <a:xfrm>
            <a:off x="2176653" y="606567"/>
            <a:ext cx="7838694" cy="1325563"/>
          </a:xfrm>
        </p:spPr>
        <p:txBody>
          <a:bodyPr anchor="ctr">
            <a:normAutofit/>
          </a:bodyPr>
          <a:lstStyle/>
          <a:p>
            <a:r>
              <a:rPr lang="en-GB" dirty="0"/>
              <a:t>Words and phrases to use</a:t>
            </a:r>
          </a:p>
        </p:txBody>
      </p:sp>
      <p:graphicFrame>
        <p:nvGraphicFramePr>
          <p:cNvPr id="5" name="Content Placeholder 2">
            <a:extLst>
              <a:ext uri="{FF2B5EF4-FFF2-40B4-BE49-F238E27FC236}">
                <a16:creationId xmlns:a16="http://schemas.microsoft.com/office/drawing/2014/main" id="{3B9184D1-F0EC-4E93-8AB8-3988858EE510}"/>
              </a:ext>
            </a:extLst>
          </p:cNvPr>
          <p:cNvGraphicFramePr>
            <a:graphicFrameLocks noGrp="1"/>
          </p:cNvGraphicFramePr>
          <p:nvPr>
            <p:ph idx="1"/>
            <p:extLst>
              <p:ext uri="{D42A27DB-BD31-4B8C-83A1-F6EECF244321}">
                <p14:modId xmlns:p14="http://schemas.microsoft.com/office/powerpoint/2010/main" val="962200693"/>
              </p:ext>
            </p:extLst>
          </p:nvPr>
        </p:nvGraphicFramePr>
        <p:xfrm>
          <a:off x="2274656" y="2124489"/>
          <a:ext cx="7295294" cy="3878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2176653" y="1824644"/>
            <a:ext cx="7275078" cy="214971"/>
          </a:xfrm>
          <a:prstGeom prst="rect">
            <a:avLst/>
          </a:prstGeom>
        </p:spPr>
      </p:pic>
    </p:spTree>
    <p:extLst>
      <p:ext uri="{BB962C8B-B14F-4D97-AF65-F5344CB8AC3E}">
        <p14:creationId xmlns:p14="http://schemas.microsoft.com/office/powerpoint/2010/main" val="3945821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391893" y="1162312"/>
            <a:ext cx="5246137" cy="739338"/>
          </a:xfrm>
          <a:prstGeom prst="roundRect">
            <a:avLst/>
          </a:prstGeom>
          <a:solidFill>
            <a:srgbClr val="00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buClr>
                <a:srgbClr val="58828A"/>
              </a:buClr>
            </a:pPr>
            <a:r>
              <a:rPr lang="en-GB" sz="1633" spc="14" dirty="0">
                <a:solidFill>
                  <a:srgbClr val="FFFFFF"/>
                </a:solidFill>
                <a:latin typeface="Arial"/>
                <a:cs typeface="Calibri" panose="020F0502020204030204" pitchFamily="34" charset="0"/>
              </a:rPr>
              <a:t>Launched in 2019 with smaller and larger </a:t>
            </a:r>
            <a:r>
              <a:rPr lang="en-GB" sz="1633" spc="14" dirty="0">
                <a:solidFill>
                  <a:srgbClr val="FFFFFF"/>
                </a:solidFill>
                <a:latin typeface="Arial"/>
                <a:cs typeface="Calibri" panose="020F0502020204030204" pitchFamily="34" charset="0"/>
              </a:rPr>
              <a:t>grants</a:t>
            </a:r>
            <a:endParaRPr lang="en-GB" sz="1633" dirty="0">
              <a:solidFill>
                <a:prstClr val="black"/>
              </a:solidFill>
              <a:latin typeface="Arial"/>
              <a:cs typeface="Calibri" panose="020F0502020204030204" pitchFamily="34" charset="0"/>
            </a:endParaRPr>
          </a:p>
        </p:txBody>
      </p:sp>
      <p:sp>
        <p:nvSpPr>
          <p:cNvPr id="5" name="Slide Number Placeholder 4"/>
          <p:cNvSpPr>
            <a:spLocks noGrp="1"/>
          </p:cNvSpPr>
          <p:nvPr>
            <p:ph type="sldNum" sz="quarter" idx="12"/>
          </p:nvPr>
        </p:nvSpPr>
        <p:spPr/>
        <p:txBody>
          <a:bodyPr/>
          <a:lstStyle/>
          <a:p>
            <a:pPr defTabSz="914406">
              <a:buClr>
                <a:srgbClr val="58828A"/>
              </a:buClr>
            </a:pPr>
            <a:fld id="{427A094F-A43A-4F11-8E00-1F67ADA82539}" type="slidenum">
              <a:rPr lang="en-GB">
                <a:solidFill>
                  <a:prstClr val="white"/>
                </a:solidFill>
                <a:latin typeface="Arial"/>
              </a:rPr>
              <a:pPr defTabSz="914406">
                <a:buClr>
                  <a:srgbClr val="58828A"/>
                </a:buClr>
              </a:pPr>
              <a:t>4</a:t>
            </a:fld>
            <a:endParaRPr lang="en-GB" dirty="0">
              <a:solidFill>
                <a:prstClr val="white"/>
              </a:solidFill>
              <a:latin typeface="Arial"/>
            </a:endParaRPr>
          </a:p>
        </p:txBody>
      </p:sp>
      <p:sp>
        <p:nvSpPr>
          <p:cNvPr id="6" name="Title 5"/>
          <p:cNvSpPr>
            <a:spLocks noGrp="1"/>
          </p:cNvSpPr>
          <p:nvPr>
            <p:ph type="title"/>
          </p:nvPr>
        </p:nvSpPr>
        <p:spPr/>
        <p:txBody>
          <a:bodyPr anchor="b"/>
          <a:lstStyle/>
          <a:p>
            <a:r>
              <a:rPr lang="en-GB" sz="2722" dirty="0">
                <a:cs typeface="Calibri" panose="020F0502020204030204" pitchFamily="34" charset="0"/>
              </a:rPr>
              <a:t>Movement </a:t>
            </a:r>
            <a:r>
              <a:rPr lang="en-GB" sz="2722" dirty="0">
                <a:cs typeface="Calibri" panose="020F0502020204030204" pitchFamily="34" charset="0"/>
              </a:rPr>
              <a:t>F</a:t>
            </a:r>
            <a:r>
              <a:rPr lang="en-GB" sz="2722" dirty="0">
                <a:cs typeface="Calibri" panose="020F0502020204030204" pitchFamily="34" charset="0"/>
              </a:rPr>
              <a:t>or </a:t>
            </a:r>
            <a:r>
              <a:rPr lang="en-GB" sz="2722" dirty="0">
                <a:cs typeface="Calibri" panose="020F0502020204030204" pitchFamily="34" charset="0"/>
              </a:rPr>
              <a:t>Good </a:t>
            </a:r>
            <a:endParaRPr lang="en-GB" sz="2722" dirty="0"/>
          </a:p>
        </p:txBody>
      </p:sp>
      <p:grpSp>
        <p:nvGrpSpPr>
          <p:cNvPr id="20" name="Group 19"/>
          <p:cNvGrpSpPr/>
          <p:nvPr/>
        </p:nvGrpSpPr>
        <p:grpSpPr>
          <a:xfrm>
            <a:off x="6385261" y="480887"/>
            <a:ext cx="5806740" cy="5912315"/>
            <a:chOff x="7038752" y="211745"/>
            <a:chExt cx="6401023" cy="6517403"/>
          </a:xfrm>
        </p:grpSpPr>
        <p:grpSp>
          <p:nvGrpSpPr>
            <p:cNvPr id="14" name="Group 13"/>
            <p:cNvGrpSpPr/>
            <p:nvPr/>
          </p:nvGrpSpPr>
          <p:grpSpPr>
            <a:xfrm>
              <a:off x="7038752" y="211745"/>
              <a:ext cx="6401023" cy="6517403"/>
              <a:chOff x="6284600" y="288000"/>
              <a:chExt cx="6360250" cy="6475889"/>
            </a:xfrm>
          </p:grpSpPr>
          <p:grpSp>
            <p:nvGrpSpPr>
              <p:cNvPr id="12" name="Group 11"/>
              <p:cNvGrpSpPr/>
              <p:nvPr/>
            </p:nvGrpSpPr>
            <p:grpSpPr>
              <a:xfrm>
                <a:off x="6284600" y="288000"/>
                <a:ext cx="6360250" cy="6475889"/>
                <a:chOff x="6284600" y="288000"/>
                <a:chExt cx="6360250" cy="6475889"/>
              </a:xfrm>
            </p:grpSpPr>
            <p:grpSp>
              <p:nvGrpSpPr>
                <p:cNvPr id="10" name="Group 9"/>
                <p:cNvGrpSpPr/>
                <p:nvPr/>
              </p:nvGrpSpPr>
              <p:grpSpPr>
                <a:xfrm>
                  <a:off x="6284600" y="288000"/>
                  <a:ext cx="6360250" cy="6433563"/>
                  <a:chOff x="6284600" y="288000"/>
                  <a:chExt cx="6360250" cy="6433563"/>
                </a:xfrm>
              </p:grpSpPr>
              <p:pic>
                <p:nvPicPr>
                  <p:cNvPr id="7" name="Picture 6"/>
                  <p:cNvPicPr>
                    <a:picLocks noChangeAspect="1"/>
                  </p:cNvPicPr>
                  <p:nvPr/>
                </p:nvPicPr>
                <p:blipFill rotWithShape="1">
                  <a:blip r:embed="rId3"/>
                  <a:srcRect l="4220" b="1766"/>
                  <a:stretch/>
                </p:blipFill>
                <p:spPr>
                  <a:xfrm>
                    <a:off x="6284600" y="288000"/>
                    <a:ext cx="6140763" cy="6319990"/>
                  </a:xfrm>
                  <a:prstGeom prst="rect">
                    <a:avLst/>
                  </a:prstGeom>
                </p:spPr>
              </p:pic>
              <p:sp>
                <p:nvSpPr>
                  <p:cNvPr id="8" name="Rectangle 7"/>
                  <p:cNvSpPr/>
                  <p:nvPr/>
                </p:nvSpPr>
                <p:spPr>
                  <a:xfrm>
                    <a:off x="9848850" y="288000"/>
                    <a:ext cx="2796000" cy="1188375"/>
                  </a:xfrm>
                  <a:prstGeom prst="rect">
                    <a:avLst/>
                  </a:prstGeom>
                  <a:solidFill>
                    <a:srgbClr val="588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buClr>
                        <a:srgbClr val="58828A"/>
                      </a:buClr>
                    </a:pPr>
                    <a:endParaRPr lang="en-GB" sz="1179" dirty="0" err="1">
                      <a:solidFill>
                        <a:srgbClr val="024450"/>
                      </a:solidFill>
                      <a:latin typeface="Arial"/>
                    </a:endParaRPr>
                  </a:p>
                </p:txBody>
              </p:sp>
              <p:sp>
                <p:nvSpPr>
                  <p:cNvPr id="9" name="Right Triangle 8"/>
                  <p:cNvSpPr/>
                  <p:nvPr/>
                </p:nvSpPr>
                <p:spPr>
                  <a:xfrm flipH="1">
                    <a:off x="9848849" y="3724036"/>
                    <a:ext cx="2704902" cy="2997527"/>
                  </a:xfrm>
                  <a:prstGeom prst="rtTriangle">
                    <a:avLst/>
                  </a:prstGeom>
                  <a:solidFill>
                    <a:srgbClr val="588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buClr>
                        <a:srgbClr val="58828A"/>
                      </a:buClr>
                    </a:pPr>
                    <a:endParaRPr lang="en-GB" sz="1179" dirty="0" err="1">
                      <a:solidFill>
                        <a:srgbClr val="024450"/>
                      </a:solidFill>
                      <a:latin typeface="Arial"/>
                    </a:endParaRPr>
                  </a:p>
                </p:txBody>
              </p:sp>
            </p:grpSp>
            <p:sp>
              <p:nvSpPr>
                <p:cNvPr id="11" name="Rectangle 10"/>
                <p:cNvSpPr/>
                <p:nvPr/>
              </p:nvSpPr>
              <p:spPr>
                <a:xfrm>
                  <a:off x="9201149" y="6071651"/>
                  <a:ext cx="1295400" cy="692238"/>
                </a:xfrm>
                <a:prstGeom prst="rect">
                  <a:avLst/>
                </a:prstGeom>
                <a:solidFill>
                  <a:srgbClr val="588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buClr>
                      <a:srgbClr val="58828A"/>
                    </a:buClr>
                  </a:pPr>
                  <a:endParaRPr lang="en-GB" sz="1179" dirty="0" err="1">
                    <a:solidFill>
                      <a:srgbClr val="024450"/>
                    </a:solidFill>
                    <a:latin typeface="Arial"/>
                  </a:endParaRPr>
                </a:p>
              </p:txBody>
            </p:sp>
          </p:grpSp>
          <p:sp>
            <p:nvSpPr>
              <p:cNvPr id="13" name="Rectangle 12"/>
              <p:cNvSpPr/>
              <p:nvPr/>
            </p:nvSpPr>
            <p:spPr>
              <a:xfrm>
                <a:off x="11246850" y="4986337"/>
                <a:ext cx="1295400" cy="692238"/>
              </a:xfrm>
              <a:prstGeom prst="rect">
                <a:avLst/>
              </a:prstGeom>
              <a:solidFill>
                <a:srgbClr val="588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buClr>
                    <a:srgbClr val="58828A"/>
                  </a:buClr>
                </a:pPr>
                <a:endParaRPr lang="en-GB" sz="1179" dirty="0" err="1">
                  <a:solidFill>
                    <a:srgbClr val="024450"/>
                  </a:solidFill>
                  <a:latin typeface="Arial"/>
                </a:endParaRPr>
              </a:p>
            </p:txBody>
          </p:sp>
        </p:grpSp>
        <p:sp>
          <p:nvSpPr>
            <p:cNvPr id="19" name="Right Triangle 18"/>
            <p:cNvSpPr/>
            <p:nvPr/>
          </p:nvSpPr>
          <p:spPr>
            <a:xfrm flipH="1">
              <a:off x="11160347" y="573793"/>
              <a:ext cx="2176170" cy="2381362"/>
            </a:xfrm>
            <a:prstGeom prst="rtTriangle">
              <a:avLst/>
            </a:prstGeom>
            <a:solidFill>
              <a:srgbClr val="588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buClr>
                  <a:srgbClr val="58828A"/>
                </a:buClr>
              </a:pPr>
              <a:endParaRPr lang="en-GB" sz="1179" dirty="0" err="1">
                <a:solidFill>
                  <a:srgbClr val="024450"/>
                </a:solidFill>
                <a:latin typeface="Arial"/>
              </a:endParaRPr>
            </a:p>
          </p:txBody>
        </p:sp>
      </p:grpSp>
      <p:sp>
        <p:nvSpPr>
          <p:cNvPr id="23" name="Rounded Rectangle 22"/>
          <p:cNvSpPr/>
          <p:nvPr/>
        </p:nvSpPr>
        <p:spPr>
          <a:xfrm>
            <a:off x="391893" y="2203622"/>
            <a:ext cx="5246137" cy="718252"/>
          </a:xfrm>
          <a:prstGeom prst="roundRect">
            <a:avLst/>
          </a:prstGeom>
          <a:solidFill>
            <a:srgbClr val="00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buClr>
                <a:srgbClr val="58828A"/>
              </a:buClr>
            </a:pPr>
            <a:r>
              <a:rPr lang="en-GB" sz="1633" spc="14" dirty="0">
                <a:solidFill>
                  <a:srgbClr val="FFFFFF"/>
                </a:solidFill>
                <a:latin typeface="Arial"/>
                <a:cs typeface="Calibri" panose="020F0502020204030204" pitchFamily="34" charset="0"/>
              </a:rPr>
              <a:t>Supported thousands </a:t>
            </a:r>
            <a:r>
              <a:rPr lang="en-GB" sz="1633" spc="14" dirty="0">
                <a:solidFill>
                  <a:srgbClr val="FFFFFF"/>
                </a:solidFill>
                <a:latin typeface="Arial"/>
                <a:cs typeface="Calibri" panose="020F0502020204030204" pitchFamily="34" charset="0"/>
              </a:rPr>
              <a:t>of charities across the UK </a:t>
            </a:r>
            <a:endParaRPr lang="en-GB" sz="1633" dirty="0">
              <a:solidFill>
                <a:prstClr val="black"/>
              </a:solidFill>
              <a:latin typeface="Arial"/>
              <a:cs typeface="Calibri" panose="020F0502020204030204" pitchFamily="34" charset="0"/>
            </a:endParaRPr>
          </a:p>
        </p:txBody>
      </p:sp>
      <p:sp>
        <p:nvSpPr>
          <p:cNvPr id="24" name="Rounded Rectangle 23"/>
          <p:cNvSpPr/>
          <p:nvPr/>
        </p:nvSpPr>
        <p:spPr>
          <a:xfrm>
            <a:off x="391893" y="3223846"/>
            <a:ext cx="5246137" cy="666885"/>
          </a:xfrm>
          <a:prstGeom prst="roundRect">
            <a:avLst/>
          </a:prstGeom>
          <a:solidFill>
            <a:srgbClr val="00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buClr>
                <a:srgbClr val="58828A"/>
              </a:buClr>
            </a:pPr>
            <a:r>
              <a:rPr lang="en-GB" sz="1633" spc="14" dirty="0">
                <a:solidFill>
                  <a:srgbClr val="FFFFFF"/>
                </a:solidFill>
                <a:latin typeface="Arial"/>
                <a:cs typeface="Calibri" panose="020F0502020204030204" pitchFamily="34" charset="0"/>
              </a:rPr>
              <a:t>2022 Movement for Good awards are now </a:t>
            </a:r>
            <a:r>
              <a:rPr lang="en-GB" sz="1633" spc="14" dirty="0">
                <a:solidFill>
                  <a:srgbClr val="FFFFFF"/>
                </a:solidFill>
                <a:latin typeface="Arial"/>
                <a:cs typeface="Calibri" panose="020F0502020204030204" pitchFamily="34" charset="0"/>
              </a:rPr>
              <a:t>open</a:t>
            </a:r>
            <a:endParaRPr lang="en-GB" sz="1633" b="1" dirty="0">
              <a:solidFill>
                <a:prstClr val="white"/>
              </a:solidFill>
              <a:latin typeface="Arial"/>
              <a:cs typeface="Calibri" panose="020F0502020204030204" pitchFamily="34" charset="0"/>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444" b="100000" l="0" r="100000">
                        <a14:foregroundMark x1="23950" y1="83556" x2="23950" y2="83556"/>
                        <a14:foregroundMark x1="49160" y1="84889" x2="49160" y2="84889"/>
                        <a14:foregroundMark x1="55462" y1="90222" x2="55462" y2="90222"/>
                        <a14:foregroundMark x1="23109" y1="12000" x2="23109" y2="12000"/>
                        <a14:foregroundMark x1="35714" y1="6667" x2="35714" y2="6667"/>
                        <a14:foregroundMark x1="20168" y1="87111" x2="20168" y2="87111"/>
                        <a14:foregroundMark x1="26891" y1="92444" x2="26891" y2="92444"/>
                        <a14:foregroundMark x1="11765" y1="77333" x2="11765" y2="77333"/>
                        <a14:foregroundMark x1="80672" y1="82667" x2="80672" y2="82667"/>
                        <a14:foregroundMark x1="65126" y1="93778" x2="65126" y2="93778"/>
                        <a14:foregroundMark x1="60084" y1="95556" x2="60084" y2="95556"/>
                        <a14:foregroundMark x1="7143" y1="34222" x2="7143" y2="34222"/>
                        <a14:foregroundMark x1="91597" y1="36889" x2="91597" y2="36889"/>
                        <a14:backgroundMark x1="15546" y1="92000" x2="15546" y2="92000"/>
                        <a14:backgroundMark x1="91176" y1="87111" x2="91176" y2="87111"/>
                        <a14:backgroundMark x1="91176" y1="12889" x2="91176" y2="12889"/>
                        <a14:backgroundMark x1="6723" y1="3111" x2="6723" y2="3111"/>
                        <a14:backgroundMark x1="5882" y1="19111" x2="5882" y2="19111"/>
                        <a14:backgroundMark x1="22269" y1="12000" x2="22269" y2="12000"/>
                        <a14:backgroundMark x1="23109" y1="11556" x2="23109" y2="11556"/>
                        <a14:backgroundMark x1="92437" y1="37333" x2="92437" y2="37333"/>
                        <a14:backgroundMark x1="92437" y1="37778" x2="92437" y2="37778"/>
                        <a14:backgroundMark x1="92017" y1="36889" x2="92017" y2="36889"/>
                      </a14:backgroundRemoval>
                    </a14:imgEffect>
                  </a14:imgLayer>
                </a14:imgProps>
              </a:ext>
            </a:extLst>
          </a:blip>
          <a:stretch>
            <a:fillRect/>
          </a:stretch>
        </p:blipFill>
        <p:spPr>
          <a:xfrm>
            <a:off x="10167545" y="201726"/>
            <a:ext cx="1695907" cy="1603273"/>
          </a:xfrm>
          <a:prstGeom prst="rect">
            <a:avLst/>
          </a:prstGeom>
        </p:spPr>
      </p:pic>
      <p:sp>
        <p:nvSpPr>
          <p:cNvPr id="30" name="Rectangle 29"/>
          <p:cNvSpPr/>
          <p:nvPr/>
        </p:nvSpPr>
        <p:spPr>
          <a:xfrm>
            <a:off x="10004420" y="1858566"/>
            <a:ext cx="2022157" cy="287771"/>
          </a:xfrm>
          <a:prstGeom prst="rect">
            <a:avLst/>
          </a:prstGeom>
        </p:spPr>
        <p:txBody>
          <a:bodyPr wrap="none">
            <a:spAutoFit/>
          </a:bodyPr>
          <a:lstStyle/>
          <a:p>
            <a:pPr algn="ctr" defTabSz="914406">
              <a:buClr>
                <a:srgbClr val="58828A"/>
              </a:buClr>
            </a:pPr>
            <a:r>
              <a:rPr lang="en-GB" sz="1270" b="1" spc="14" dirty="0">
                <a:solidFill>
                  <a:prstClr val="white"/>
                </a:solidFill>
                <a:latin typeface="Arial"/>
                <a:cs typeface="Calibri" panose="020F0502020204030204" pitchFamily="34" charset="0"/>
              </a:rPr>
              <a:t>Movementforgood.com</a:t>
            </a:r>
            <a:endParaRPr lang="en-GB" sz="1270" b="1" dirty="0">
              <a:solidFill>
                <a:prstClr val="white"/>
              </a:solidFill>
              <a:latin typeface="Arial"/>
              <a:cs typeface="Calibri" panose="020F0502020204030204" pitchFamily="34" charset="0"/>
            </a:endParaRPr>
          </a:p>
        </p:txBody>
      </p:sp>
      <p:sp>
        <p:nvSpPr>
          <p:cNvPr id="31" name="Rounded Rectangle 30"/>
          <p:cNvSpPr/>
          <p:nvPr/>
        </p:nvSpPr>
        <p:spPr>
          <a:xfrm>
            <a:off x="391893" y="4192703"/>
            <a:ext cx="5246137" cy="666885"/>
          </a:xfrm>
          <a:prstGeom prst="roundRect">
            <a:avLst/>
          </a:prstGeom>
          <a:solidFill>
            <a:srgbClr val="149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buClr>
                <a:srgbClr val="58828A"/>
              </a:buClr>
            </a:pPr>
            <a:r>
              <a:rPr lang="en-GB" sz="1633" dirty="0">
                <a:solidFill>
                  <a:prstClr val="white"/>
                </a:solidFill>
                <a:latin typeface="FSSiena-Light"/>
              </a:rPr>
              <a:t>This year we are donating more than </a:t>
            </a:r>
            <a:r>
              <a:rPr lang="en-GB" sz="1814" b="1" dirty="0">
                <a:solidFill>
                  <a:prstClr val="white"/>
                </a:solidFill>
                <a:latin typeface="FSSiena-Light"/>
              </a:rPr>
              <a:t>£1 million</a:t>
            </a:r>
          </a:p>
        </p:txBody>
      </p:sp>
      <p:sp>
        <p:nvSpPr>
          <p:cNvPr id="25" name="Footer Placeholder 3">
            <a:extLst>
              <a:ext uri="{FF2B5EF4-FFF2-40B4-BE49-F238E27FC236}">
                <a16:creationId xmlns:a16="http://schemas.microsoft.com/office/drawing/2014/main" id="{428D79B0-0E16-D421-FB5C-0ABA45FB4A3E}"/>
              </a:ext>
            </a:extLst>
          </p:cNvPr>
          <p:cNvSpPr>
            <a:spLocks noGrp="1"/>
          </p:cNvSpPr>
          <p:nvPr>
            <p:ph type="ftr" sz="quarter" idx="11"/>
          </p:nvPr>
        </p:nvSpPr>
        <p:spPr>
          <a:xfrm>
            <a:off x="5512753" y="6596649"/>
            <a:ext cx="5715096" cy="130631"/>
          </a:xfrm>
        </p:spPr>
        <p:txBody>
          <a:bodyPr anchor="t">
            <a:noAutofit/>
          </a:bodyPr>
          <a:lstStyle/>
          <a:p>
            <a:pPr defTabSz="914406">
              <a:spcAft>
                <a:spcPts val="544"/>
              </a:spcAft>
              <a:buClr>
                <a:srgbClr val="58828A"/>
              </a:buClr>
            </a:pPr>
            <a:r>
              <a:rPr lang="en-GB" sz="953" dirty="0" smtClean="0">
                <a:solidFill>
                  <a:prstClr val="white"/>
                </a:solidFill>
                <a:latin typeface="Arial"/>
              </a:rPr>
              <a:t>Legacy Fundraising</a:t>
            </a:r>
            <a:endParaRPr lang="en-GB" sz="953" dirty="0">
              <a:solidFill>
                <a:prstClr val="white"/>
              </a:solidFill>
              <a:latin typeface="Arial"/>
            </a:endParaRPr>
          </a:p>
        </p:txBody>
      </p:sp>
      <p:sp>
        <p:nvSpPr>
          <p:cNvPr id="26" name="Date Placeholder 2"/>
          <p:cNvSpPr>
            <a:spLocks noGrp="1"/>
          </p:cNvSpPr>
          <p:nvPr>
            <p:ph type="dt" sz="half" idx="10"/>
          </p:nvPr>
        </p:nvSpPr>
        <p:spPr>
          <a:xfrm>
            <a:off x="391892" y="6596732"/>
            <a:ext cx="4898653" cy="130634"/>
          </a:xfrm>
        </p:spPr>
        <p:txBody>
          <a:bodyPr/>
          <a:lstStyle/>
          <a:p>
            <a:pPr defTabSz="914406">
              <a:buClr>
                <a:srgbClr val="58828A"/>
              </a:buClr>
            </a:pPr>
            <a:r>
              <a:rPr lang="en-US" dirty="0" smtClean="0">
                <a:solidFill>
                  <a:prstClr val="white"/>
                </a:solidFill>
                <a:latin typeface="Arial"/>
              </a:rPr>
              <a:t>October </a:t>
            </a:r>
            <a:r>
              <a:rPr lang="en-US" dirty="0">
                <a:solidFill>
                  <a:prstClr val="white"/>
                </a:solidFill>
                <a:latin typeface="Arial"/>
              </a:rPr>
              <a:t>2022</a:t>
            </a:r>
            <a:endParaRPr lang="en-GB" dirty="0">
              <a:solidFill>
                <a:prstClr val="white"/>
              </a:solidFill>
              <a:latin typeface="Arial"/>
            </a:endParaRPr>
          </a:p>
        </p:txBody>
      </p:sp>
    </p:spTree>
    <p:extLst>
      <p:ext uri="{BB962C8B-B14F-4D97-AF65-F5344CB8AC3E}">
        <p14:creationId xmlns:p14="http://schemas.microsoft.com/office/powerpoint/2010/main" val="36998948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74D1A78-F680-4C24-A881-B46816A02DAF}"/>
              </a:ext>
            </a:extLst>
          </p:cNvPr>
          <p:cNvSpPr>
            <a:spLocks noGrp="1" noChangeArrowheads="1"/>
          </p:cNvSpPr>
          <p:nvPr>
            <p:ph type="title"/>
          </p:nvPr>
        </p:nvSpPr>
        <p:spPr/>
        <p:txBody>
          <a:bodyPr/>
          <a:lstStyle/>
          <a:p>
            <a:r>
              <a:rPr lang="en-GB" altLang="en-US" dirty="0"/>
              <a:t>The best conversations start when you </a:t>
            </a:r>
          </a:p>
        </p:txBody>
      </p:sp>
      <p:pic>
        <p:nvPicPr>
          <p:cNvPr id="39939" name="Picture 2">
            <a:extLst>
              <a:ext uri="{FF2B5EF4-FFF2-40B4-BE49-F238E27FC236}">
                <a16:creationId xmlns:a16="http://schemas.microsoft.com/office/drawing/2014/main" id="{65220AA0-1523-42A8-8936-846F924528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07802" y="1836983"/>
            <a:ext cx="4751387" cy="3600450"/>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59A899F-287B-4697-9D4F-A4BEE8E41DCD}"/>
              </a:ext>
            </a:extLst>
          </p:cNvPr>
          <p:cNvSpPr>
            <a:spLocks noGrp="1" noChangeArrowheads="1"/>
          </p:cNvSpPr>
          <p:nvPr>
            <p:ph type="title"/>
          </p:nvPr>
        </p:nvSpPr>
        <p:spPr/>
        <p:txBody>
          <a:bodyPr/>
          <a:lstStyle/>
          <a:p>
            <a:r>
              <a:rPr lang="en-GB" altLang="en-US" dirty="0"/>
              <a:t>Pepper all presentations with questions</a:t>
            </a:r>
          </a:p>
        </p:txBody>
      </p:sp>
      <p:pic>
        <p:nvPicPr>
          <p:cNvPr id="40963" name="Picture 2">
            <a:extLst>
              <a:ext uri="{FF2B5EF4-FFF2-40B4-BE49-F238E27FC236}">
                <a16:creationId xmlns:a16="http://schemas.microsoft.com/office/drawing/2014/main" id="{E66F5FD1-0424-465F-9B66-62C03CA893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05066" y="2005013"/>
            <a:ext cx="7381875" cy="3714750"/>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224365D1-49D1-4270-BC3E-3857B3D43DA2}"/>
              </a:ext>
            </a:extLst>
          </p:cNvPr>
          <p:cNvSpPr>
            <a:spLocks noGrp="1" noChangeArrowheads="1"/>
          </p:cNvSpPr>
          <p:nvPr>
            <p:ph type="title"/>
          </p:nvPr>
        </p:nvSpPr>
        <p:spPr>
          <a:xfrm>
            <a:off x="1679331" y="470924"/>
            <a:ext cx="2993051" cy="5602234"/>
          </a:xfrm>
          <a:solidFill>
            <a:srgbClr val="000099"/>
          </a:solidFill>
        </p:spPr>
        <p:txBody>
          <a:bodyPr/>
          <a:lstStyle/>
          <a:p>
            <a:r>
              <a:rPr lang="en-GB" altLang="en-US" sz="2800" dirty="0">
                <a:solidFill>
                  <a:srgbClr val="FFFFFF"/>
                </a:solidFill>
              </a:rPr>
              <a:t>Five good “questions” for conversations</a:t>
            </a:r>
          </a:p>
        </p:txBody>
      </p:sp>
      <p:graphicFrame>
        <p:nvGraphicFramePr>
          <p:cNvPr id="14340" name="Content Placeholder 2">
            <a:extLst>
              <a:ext uri="{FF2B5EF4-FFF2-40B4-BE49-F238E27FC236}">
                <a16:creationId xmlns:a16="http://schemas.microsoft.com/office/drawing/2014/main" id="{D09C30B2-CFB7-4888-BC34-18913BAD0261}"/>
              </a:ext>
            </a:extLst>
          </p:cNvPr>
          <p:cNvGraphicFramePr>
            <a:graphicFrameLocks noGrp="1"/>
          </p:cNvGraphicFramePr>
          <p:nvPr>
            <p:ph idx="1"/>
            <p:extLst>
              <p:ext uri="{D42A27DB-BD31-4B8C-83A1-F6EECF244321}">
                <p14:modId xmlns:p14="http://schemas.microsoft.com/office/powerpoint/2010/main" val="817001221"/>
              </p:ext>
            </p:extLst>
          </p:nvPr>
        </p:nvGraphicFramePr>
        <p:xfrm>
          <a:off x="5419728"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B9745F-4480-4687-959B-70D19980C57F}"/>
              </a:ext>
            </a:extLst>
          </p:cNvPr>
          <p:cNvPicPr>
            <a:picLocks noChangeAspect="1"/>
          </p:cNvPicPr>
          <p:nvPr/>
        </p:nvPicPr>
        <p:blipFill rotWithShape="1">
          <a:blip r:embed="rId2"/>
          <a:srcRect l="5475" r="21056" b="9093"/>
          <a:stretch/>
        </p:blipFill>
        <p:spPr>
          <a:xfrm>
            <a:off x="5690616" y="0"/>
            <a:ext cx="6501384" cy="6857990"/>
          </a:xfrm>
          <a:prstGeom prst="rect">
            <a:avLst/>
          </a:prstGeom>
        </p:spPr>
      </p:pic>
      <p:sp>
        <p:nvSpPr>
          <p:cNvPr id="2" name="Title 1">
            <a:extLst>
              <a:ext uri="{FF2B5EF4-FFF2-40B4-BE49-F238E27FC236}">
                <a16:creationId xmlns:a16="http://schemas.microsoft.com/office/drawing/2014/main" id="{0D56FC4A-B5E3-46BF-9162-F0CCA92404CA}"/>
              </a:ext>
            </a:extLst>
          </p:cNvPr>
          <p:cNvSpPr>
            <a:spLocks noGrp="1"/>
          </p:cNvSpPr>
          <p:nvPr>
            <p:ph type="title"/>
          </p:nvPr>
        </p:nvSpPr>
        <p:spPr>
          <a:xfrm>
            <a:off x="668112" y="800804"/>
            <a:ext cx="2578608" cy="1124712"/>
          </a:xfrm>
        </p:spPr>
        <p:txBody>
          <a:bodyPr anchor="b">
            <a:normAutofit/>
          </a:bodyPr>
          <a:lstStyle/>
          <a:p>
            <a:r>
              <a:rPr lang="en-GB" sz="2200" dirty="0"/>
              <a:t>Next big BUT – which channels WORK? </a:t>
            </a:r>
            <a:r>
              <a:rPr lang="en-GB" sz="2200" dirty="0" smtClean="0"/>
              <a:t/>
            </a:r>
            <a:br>
              <a:rPr lang="en-GB" sz="2200" dirty="0" smtClean="0"/>
            </a:br>
            <a:r>
              <a:rPr lang="en-GB" sz="2200" dirty="0" smtClean="0"/>
              <a:t>1</a:t>
            </a:r>
            <a:r>
              <a:rPr lang="en-GB" sz="2200" baseline="30000" dirty="0" smtClean="0"/>
              <a:t>st</a:t>
            </a:r>
            <a:r>
              <a:rPr lang="en-GB" sz="2200" dirty="0" smtClean="0"/>
              <a:t> </a:t>
            </a:r>
            <a:r>
              <a:rPr lang="en-GB" sz="2200" b="1" dirty="0"/>
              <a:t>the </a:t>
            </a:r>
            <a:r>
              <a:rPr lang="en-GB" sz="2200" b="1" dirty="0"/>
              <a:t>nudgers</a:t>
            </a:r>
          </a:p>
        </p:txBody>
      </p:sp>
      <p:sp>
        <p:nvSpPr>
          <p:cNvPr id="3" name="Content Placeholder 2">
            <a:extLst>
              <a:ext uri="{FF2B5EF4-FFF2-40B4-BE49-F238E27FC236}">
                <a16:creationId xmlns:a16="http://schemas.microsoft.com/office/drawing/2014/main" id="{ECCBFA6C-B5C4-44A4-8C0D-D9BD820F67D2}"/>
              </a:ext>
            </a:extLst>
          </p:cNvPr>
          <p:cNvSpPr>
            <a:spLocks noGrp="1"/>
          </p:cNvSpPr>
          <p:nvPr>
            <p:ph idx="1"/>
          </p:nvPr>
        </p:nvSpPr>
        <p:spPr>
          <a:xfrm>
            <a:off x="668112" y="2357570"/>
            <a:ext cx="2579180" cy="3207258"/>
          </a:xfrm>
        </p:spPr>
        <p:txBody>
          <a:bodyPr anchor="t">
            <a:normAutofit/>
          </a:bodyPr>
          <a:lstStyle/>
          <a:p>
            <a:r>
              <a:rPr lang="en-GB" sz="1800" dirty="0"/>
              <a:t>Social media</a:t>
            </a:r>
          </a:p>
          <a:p>
            <a:r>
              <a:rPr lang="en-GB" sz="1800" dirty="0"/>
              <a:t>Newsletters</a:t>
            </a:r>
          </a:p>
          <a:p>
            <a:r>
              <a:rPr lang="en-GB" sz="1800" dirty="0"/>
              <a:t>bookmarks</a:t>
            </a:r>
          </a:p>
          <a:p>
            <a:r>
              <a:rPr lang="en-GB" sz="1800" dirty="0"/>
              <a:t>Message Integration and</a:t>
            </a:r>
          </a:p>
          <a:p>
            <a:r>
              <a:rPr lang="en-GB" sz="1800" dirty="0"/>
              <a:t>PS in communications</a:t>
            </a:r>
          </a:p>
          <a:p>
            <a:r>
              <a:rPr lang="en-GB" sz="1800" dirty="0"/>
              <a:t>These open the brain possibly at the best moment. </a:t>
            </a:r>
          </a:p>
          <a:p>
            <a:endParaRPr lang="en-GB" sz="1500" dirty="0"/>
          </a:p>
        </p:txBody>
      </p:sp>
    </p:spTree>
    <p:extLst>
      <p:ext uri="{BB962C8B-B14F-4D97-AF65-F5344CB8AC3E}">
        <p14:creationId xmlns:p14="http://schemas.microsoft.com/office/powerpoint/2010/main" val="208519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BA73FEA-EE90-4782-A9C7-3F66BC643E82}"/>
              </a:ext>
            </a:extLst>
          </p:cNvPr>
          <p:cNvPicPr>
            <a:picLocks noGrp="1" noChangeAspect="1"/>
          </p:cNvPicPr>
          <p:nvPr>
            <p:ph idx="1"/>
          </p:nvPr>
        </p:nvPicPr>
        <p:blipFill>
          <a:blip r:embed="rId2"/>
          <a:stretch>
            <a:fillRect/>
          </a:stretch>
        </p:blipFill>
        <p:spPr>
          <a:xfrm>
            <a:off x="5379070" y="-790"/>
            <a:ext cx="1974644" cy="6858790"/>
          </a:xfrm>
          <a:prstGeom prst="rect">
            <a:avLst/>
          </a:prstGeom>
        </p:spPr>
      </p:pic>
    </p:spTree>
    <p:extLst>
      <p:ext uri="{BB962C8B-B14F-4D97-AF65-F5344CB8AC3E}">
        <p14:creationId xmlns:p14="http://schemas.microsoft.com/office/powerpoint/2010/main" val="116232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83" b="1938"/>
          <a:stretch/>
        </p:blipFill>
        <p:spPr>
          <a:xfrm>
            <a:off x="0" y="1153749"/>
            <a:ext cx="12179480" cy="3558928"/>
          </a:xfrm>
          <a:noFill/>
        </p:spPr>
      </p:pic>
    </p:spTree>
    <p:extLst>
      <p:ext uri="{BB962C8B-B14F-4D97-AF65-F5344CB8AC3E}">
        <p14:creationId xmlns:p14="http://schemas.microsoft.com/office/powerpoint/2010/main" val="4123025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1E9CD-35EB-4AFC-9148-ED04F6DE0514}"/>
              </a:ext>
            </a:extLst>
          </p:cNvPr>
          <p:cNvSpPr>
            <a:spLocks noGrp="1"/>
          </p:cNvSpPr>
          <p:nvPr>
            <p:ph type="title"/>
          </p:nvPr>
        </p:nvSpPr>
        <p:spPr>
          <a:xfrm>
            <a:off x="2006600" y="640080"/>
            <a:ext cx="2322320" cy="5613236"/>
          </a:xfrm>
          <a:solidFill>
            <a:srgbClr val="0070C0"/>
          </a:solidFill>
        </p:spPr>
        <p:txBody>
          <a:bodyPr anchor="ctr">
            <a:normAutofit/>
          </a:bodyPr>
          <a:lstStyle/>
          <a:p>
            <a:r>
              <a:rPr lang="en-GB" sz="3400" dirty="0">
                <a:solidFill>
                  <a:srgbClr val="FFFFFF"/>
                </a:solidFill>
              </a:rPr>
              <a:t>So if you are willing to consider a Gift in your Will. What information do you need?</a:t>
            </a:r>
          </a:p>
        </p:txBody>
      </p:sp>
      <p:graphicFrame>
        <p:nvGraphicFramePr>
          <p:cNvPr id="5" name="Content Placeholder 2">
            <a:extLst>
              <a:ext uri="{FF2B5EF4-FFF2-40B4-BE49-F238E27FC236}">
                <a16:creationId xmlns:a16="http://schemas.microsoft.com/office/drawing/2014/main" id="{FB8D474C-B595-41D6-8BAE-3E53B91621AC}"/>
              </a:ext>
            </a:extLst>
          </p:cNvPr>
          <p:cNvGraphicFramePr>
            <a:graphicFrameLocks noGrp="1"/>
          </p:cNvGraphicFramePr>
          <p:nvPr>
            <p:ph idx="1"/>
            <p:extLst>
              <p:ext uri="{D42A27DB-BD31-4B8C-83A1-F6EECF244321}">
                <p14:modId xmlns:p14="http://schemas.microsoft.com/office/powerpoint/2010/main" val="2603470015"/>
              </p:ext>
            </p:extLst>
          </p:nvPr>
        </p:nvGraphicFramePr>
        <p:xfrm>
          <a:off x="5048863" y="640082"/>
          <a:ext cx="5136536" cy="5205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48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3580-89D2-4FB7-98EF-174A4C9EF90A}"/>
              </a:ext>
            </a:extLst>
          </p:cNvPr>
          <p:cNvSpPr>
            <a:spLocks noGrp="1"/>
          </p:cNvSpPr>
          <p:nvPr>
            <p:ph type="title"/>
          </p:nvPr>
        </p:nvSpPr>
        <p:spPr>
          <a:xfrm>
            <a:off x="6094581" y="1257303"/>
            <a:ext cx="3988849" cy="1381125"/>
          </a:xfrm>
        </p:spPr>
        <p:txBody>
          <a:bodyPr>
            <a:normAutofit/>
          </a:bodyPr>
          <a:lstStyle/>
          <a:p>
            <a:r>
              <a:rPr lang="en-GB" dirty="0">
                <a:solidFill>
                  <a:srgbClr val="000000"/>
                </a:solidFill>
              </a:rPr>
              <a:t>Oscar Wilde said</a:t>
            </a:r>
          </a:p>
        </p:txBody>
      </p:sp>
      <p:sp>
        <p:nvSpPr>
          <p:cNvPr id="3" name="Content Placeholder 2">
            <a:extLst>
              <a:ext uri="{FF2B5EF4-FFF2-40B4-BE49-F238E27FC236}">
                <a16:creationId xmlns:a16="http://schemas.microsoft.com/office/drawing/2014/main" id="{B0A184B1-A4F4-4129-A80A-46A6A891C9AD}"/>
              </a:ext>
            </a:extLst>
          </p:cNvPr>
          <p:cNvSpPr>
            <a:spLocks noGrp="1"/>
          </p:cNvSpPr>
          <p:nvPr>
            <p:ph idx="1"/>
          </p:nvPr>
        </p:nvSpPr>
        <p:spPr>
          <a:xfrm>
            <a:off x="6094579" y="2947260"/>
            <a:ext cx="4003614" cy="2927188"/>
          </a:xfrm>
        </p:spPr>
        <p:txBody>
          <a:bodyPr anchor="ctr">
            <a:normAutofit/>
          </a:bodyPr>
          <a:lstStyle/>
          <a:p>
            <a:pPr marL="0" indent="0" algn="ctr">
              <a:buNone/>
            </a:pPr>
            <a:r>
              <a:rPr lang="en-GB" sz="2400" dirty="0">
                <a:solidFill>
                  <a:srgbClr val="00B050"/>
                </a:solidFill>
              </a:rPr>
              <a:t>Some people bring happiness wherever they go, others whenever they go</a:t>
            </a:r>
            <a:endParaRPr lang="en-GB" sz="2400" dirty="0">
              <a:solidFill>
                <a:srgbClr val="0070C0"/>
              </a:solidFill>
            </a:endParaRPr>
          </a:p>
          <a:p>
            <a:pPr marL="0" indent="0">
              <a:buNone/>
            </a:pPr>
            <a:endParaRPr lang="en-GB" sz="1500" dirty="0">
              <a:solidFill>
                <a:srgbClr val="000000"/>
              </a:solidFill>
            </a:endParaRPr>
          </a:p>
          <a:p>
            <a:pPr marL="0" indent="0" algn="ctr">
              <a:buNone/>
            </a:pPr>
            <a:r>
              <a:rPr lang="en-GB" sz="2000" dirty="0">
                <a:solidFill>
                  <a:srgbClr val="FF0000"/>
                </a:solidFill>
              </a:rPr>
              <a:t>Keep legacy communications upbeat!</a:t>
            </a:r>
          </a:p>
          <a:p>
            <a:endParaRPr lang="en-GB" sz="1500" dirty="0">
              <a:solidFill>
                <a:srgbClr val="000000"/>
              </a:solidFill>
            </a:endParaRPr>
          </a:p>
        </p:txBody>
      </p:sp>
      <p:pic>
        <p:nvPicPr>
          <p:cNvPr id="4" name="Picture 3"/>
          <p:cNvPicPr>
            <a:picLocks noChangeAspect="1"/>
          </p:cNvPicPr>
          <p:nvPr/>
        </p:nvPicPr>
        <p:blipFill>
          <a:blip r:embed="rId2"/>
          <a:stretch>
            <a:fillRect/>
          </a:stretch>
        </p:blipFill>
        <p:spPr>
          <a:xfrm>
            <a:off x="0" y="-1"/>
            <a:ext cx="5530362" cy="6887417"/>
          </a:xfrm>
          <a:prstGeom prst="rect">
            <a:avLst/>
          </a:prstGeom>
        </p:spPr>
      </p:pic>
    </p:spTree>
    <p:extLst>
      <p:ext uri="{BB962C8B-B14F-4D97-AF65-F5344CB8AC3E}">
        <p14:creationId xmlns:p14="http://schemas.microsoft.com/office/powerpoint/2010/main" val="246321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A026C62-BF08-4C71-B7EA-3F4F5C0DE016}"/>
              </a:ext>
            </a:extLst>
          </p:cNvPr>
          <p:cNvSpPr>
            <a:spLocks noGrp="1" noChangeArrowheads="1"/>
          </p:cNvSpPr>
          <p:nvPr>
            <p:ph type="title"/>
          </p:nvPr>
        </p:nvSpPr>
        <p:spPr/>
        <p:txBody>
          <a:bodyPr/>
          <a:lstStyle/>
          <a:p>
            <a:pPr eaLnBrk="1" hangingPunct="1"/>
            <a:r>
              <a:rPr lang="en-GB" altLang="en-US" dirty="0">
                <a:solidFill>
                  <a:srgbClr val="FF0000"/>
                </a:solidFill>
              </a:rPr>
              <a:t>If you need me</a:t>
            </a:r>
            <a:r>
              <a:rPr lang="en-GB" altLang="en-US" dirty="0"/>
              <a:t> </a:t>
            </a:r>
          </a:p>
        </p:txBody>
      </p:sp>
      <p:sp>
        <p:nvSpPr>
          <p:cNvPr id="35843" name="Rectangle 3">
            <a:extLst>
              <a:ext uri="{FF2B5EF4-FFF2-40B4-BE49-F238E27FC236}">
                <a16:creationId xmlns:a16="http://schemas.microsoft.com/office/drawing/2014/main" id="{019BBAF9-4971-4A08-B174-7BC84ACC20AE}"/>
              </a:ext>
            </a:extLst>
          </p:cNvPr>
          <p:cNvSpPr>
            <a:spLocks noGrp="1" noChangeArrowheads="1"/>
          </p:cNvSpPr>
          <p:nvPr>
            <p:ph type="body" sz="half" idx="1"/>
          </p:nvPr>
        </p:nvSpPr>
        <p:spPr/>
        <p:txBody>
          <a:bodyPr/>
          <a:lstStyle/>
          <a:p>
            <a:pPr eaLnBrk="1" hangingPunct="1"/>
            <a:r>
              <a:rPr lang="en-GB" altLang="en-US" dirty="0"/>
              <a:t>Richard Radcliffe</a:t>
            </a:r>
          </a:p>
          <a:p>
            <a:pPr eaLnBrk="1" hangingPunct="1"/>
            <a:r>
              <a:rPr lang="en-GB" altLang="en-US" sz="1500" dirty="0"/>
              <a:t>richard@radcliffeconsulting.org</a:t>
            </a:r>
          </a:p>
          <a:p>
            <a:pPr eaLnBrk="1" hangingPunct="1"/>
            <a:r>
              <a:rPr lang="en-GB" altLang="en-US" dirty="0"/>
              <a:t>Mobile: 07771896680</a:t>
            </a:r>
          </a:p>
          <a:p>
            <a:pPr eaLnBrk="1" hangingPunct="1"/>
            <a:r>
              <a:rPr lang="en-GB" altLang="en-US" sz="2000" dirty="0">
                <a:hlinkClick r:id="rId2"/>
              </a:rPr>
              <a:t>www.radcliffeconsulting.org</a:t>
            </a:r>
            <a:endParaRPr lang="en-GB" altLang="en-US" sz="2000" dirty="0"/>
          </a:p>
          <a:p>
            <a:pPr marL="0" indent="0">
              <a:buNone/>
            </a:pPr>
            <a:endParaRPr lang="en-GB" altLang="en-US" dirty="0"/>
          </a:p>
        </p:txBody>
      </p:sp>
      <p:pic>
        <p:nvPicPr>
          <p:cNvPr id="35845" name="Picture 5" descr="C:\Users\Richard\Documents\FILES\RR LTd\RR_1-1_final.jpg">
            <a:extLst>
              <a:ext uri="{FF2B5EF4-FFF2-40B4-BE49-F238E27FC236}">
                <a16:creationId xmlns:a16="http://schemas.microsoft.com/office/drawing/2014/main" id="{42759E05-73DD-4360-A652-7E0A2A4E9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25" y="1933535"/>
            <a:ext cx="3441246" cy="246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0141" y="1304833"/>
            <a:ext cx="3006957" cy="3499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1"/>
              </a:solidFill>
            </a:endParaRPr>
          </a:p>
        </p:txBody>
      </p:sp>
      <p:sp>
        <p:nvSpPr>
          <p:cNvPr id="2" name="Text Placeholder 1">
            <a:extLst>
              <a:ext uri="{FF2B5EF4-FFF2-40B4-BE49-F238E27FC236}">
                <a16:creationId xmlns:a16="http://schemas.microsoft.com/office/drawing/2014/main" id="{6E8F8428-D4A2-47E3-AAB7-4CE4E98068F0}"/>
              </a:ext>
            </a:extLst>
          </p:cNvPr>
          <p:cNvSpPr>
            <a:spLocks noGrp="1"/>
          </p:cNvSpPr>
          <p:nvPr>
            <p:ph type="body" sz="quarter" idx="14"/>
          </p:nvPr>
        </p:nvSpPr>
        <p:spPr>
          <a:xfrm>
            <a:off x="195949" y="5868371"/>
            <a:ext cx="11407331" cy="856952"/>
          </a:xfrm>
        </p:spPr>
        <p:txBody>
          <a:bodyPr/>
          <a:lstStyle/>
          <a:p>
            <a:r>
              <a:rPr lang="en-GB" sz="1800" dirty="0"/>
              <a:t>Benefact Group plc Reg. No. 01718196. </a:t>
            </a:r>
            <a:br>
              <a:rPr lang="en-GB" sz="1800" dirty="0"/>
            </a:br>
            <a:r>
              <a:rPr lang="en-GB" sz="1800" dirty="0"/>
              <a:t>Registered in England at Benefact House, 2000 Pioneer Avenue, Gloucester Business Park, </a:t>
            </a:r>
            <a:r>
              <a:rPr lang="en-GB" sz="1800" dirty="0" err="1"/>
              <a:t>Brockworth</a:t>
            </a:r>
            <a:r>
              <a:rPr lang="en-GB" sz="1800" dirty="0" smtClean="0"/>
              <a:t>, </a:t>
            </a:r>
            <a:br>
              <a:rPr lang="en-GB" sz="1800" dirty="0" smtClean="0"/>
            </a:br>
            <a:r>
              <a:rPr lang="en-GB" sz="1800" dirty="0" smtClean="0"/>
              <a:t>Gloucester</a:t>
            </a:r>
            <a:r>
              <a:rPr lang="en-GB" sz="1800" dirty="0"/>
              <a:t>, GL3 4AW, United Kingdom.</a:t>
            </a:r>
          </a:p>
        </p:txBody>
      </p:sp>
      <p:pic>
        <p:nvPicPr>
          <p:cNvPr id="3" name="Picture 2"/>
          <p:cNvPicPr>
            <a:picLocks noChangeAspect="1"/>
          </p:cNvPicPr>
          <p:nvPr/>
        </p:nvPicPr>
        <p:blipFill>
          <a:blip r:embed="rId3"/>
          <a:stretch>
            <a:fillRect/>
          </a:stretch>
        </p:blipFill>
        <p:spPr>
          <a:xfrm>
            <a:off x="3188412" y="890148"/>
            <a:ext cx="4648686" cy="3482194"/>
          </a:xfrm>
          <a:prstGeom prst="rect">
            <a:avLst/>
          </a:prstGeom>
        </p:spPr>
      </p:pic>
      <p:sp>
        <p:nvSpPr>
          <p:cNvPr id="6" name="TextBox 5"/>
          <p:cNvSpPr txBox="1"/>
          <p:nvPr/>
        </p:nvSpPr>
        <p:spPr>
          <a:xfrm>
            <a:off x="2698274" y="4695774"/>
            <a:ext cx="5628961" cy="523220"/>
          </a:xfrm>
          <a:prstGeom prst="rect">
            <a:avLst/>
          </a:prstGeom>
          <a:solidFill>
            <a:srgbClr val="C5E9DB"/>
          </a:solidFill>
        </p:spPr>
        <p:txBody>
          <a:bodyPr wrap="square" rtlCol="0">
            <a:spAutoFit/>
          </a:bodyPr>
          <a:lstStyle/>
          <a:p>
            <a:r>
              <a:rPr lang="en-GB" sz="2800" dirty="0" smtClean="0"/>
              <a:t>www.benefactgroup.com/fundraising</a:t>
            </a:r>
            <a:endParaRPr lang="en-GB" sz="2800" dirty="0"/>
          </a:p>
        </p:txBody>
      </p:sp>
    </p:spTree>
    <p:extLst>
      <p:ext uri="{BB962C8B-B14F-4D97-AF65-F5344CB8AC3E}">
        <p14:creationId xmlns:p14="http://schemas.microsoft.com/office/powerpoint/2010/main" val="3073816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2BA73E-6DCA-4BFB-A476-EECD21587105}"/>
              </a:ext>
            </a:extLst>
          </p:cNvPr>
          <p:cNvSpPr>
            <a:spLocks noGrp="1"/>
          </p:cNvSpPr>
          <p:nvPr>
            <p:ph type="sldNum" sz="quarter" idx="12"/>
          </p:nvPr>
        </p:nvSpPr>
        <p:spPr/>
        <p:txBody>
          <a:bodyPr/>
          <a:lstStyle/>
          <a:p>
            <a:pPr defTabSz="914406">
              <a:buClr>
                <a:srgbClr val="58828A"/>
              </a:buClr>
            </a:pPr>
            <a:fld id="{CBFA7619-5358-472D-AAA1-6DA717CED072}" type="slidenum">
              <a:rPr lang="en-GB">
                <a:solidFill>
                  <a:prstClr val="white"/>
                </a:solidFill>
                <a:latin typeface="Arial"/>
              </a:rPr>
              <a:pPr defTabSz="914406">
                <a:buClr>
                  <a:srgbClr val="58828A"/>
                </a:buClr>
              </a:pPr>
              <a:t>5</a:t>
            </a:fld>
            <a:endParaRPr lang="en-GB" dirty="0">
              <a:solidFill>
                <a:prstClr val="white"/>
              </a:solidFill>
              <a:latin typeface="Arial"/>
            </a:endParaRPr>
          </a:p>
        </p:txBody>
      </p:sp>
      <p:sp>
        <p:nvSpPr>
          <p:cNvPr id="2" name="Title 1"/>
          <p:cNvSpPr>
            <a:spLocks noGrp="1"/>
          </p:cNvSpPr>
          <p:nvPr>
            <p:ph type="title"/>
          </p:nvPr>
        </p:nvSpPr>
        <p:spPr/>
        <p:txBody>
          <a:bodyPr anchor="b"/>
          <a:lstStyle/>
          <a:p>
            <a:r>
              <a:rPr lang="en-GB" sz="2722" dirty="0">
                <a:latin typeface="+mn-lt"/>
                <a:cs typeface="Calibri" panose="020F0502020204030204" pitchFamily="34" charset="0"/>
              </a:rPr>
              <a:t>Fundraising support from the Benefact Group </a:t>
            </a:r>
            <a:endParaRPr lang="en-GB" sz="2722" dirty="0">
              <a:latin typeface="+mn-lt"/>
              <a:cs typeface="Calibri" panose="020F0502020204030204" pitchFamily="34" charset="0"/>
            </a:endParaRPr>
          </a:p>
        </p:txBody>
      </p:sp>
      <p:sp>
        <p:nvSpPr>
          <p:cNvPr id="21" name="Content Placeholder 1"/>
          <p:cNvSpPr txBox="1">
            <a:spLocks/>
          </p:cNvSpPr>
          <p:nvPr/>
        </p:nvSpPr>
        <p:spPr>
          <a:xfrm>
            <a:off x="754725" y="5256738"/>
            <a:ext cx="10785355" cy="838147"/>
          </a:xfrm>
          <a:prstGeom prst="roundRect">
            <a:avLst/>
          </a:prstGeom>
          <a:solidFill>
            <a:schemeClr val="tx2">
              <a:lumMod val="20000"/>
              <a:lumOff val="80000"/>
            </a:schemeClr>
          </a:solidFill>
        </p:spPr>
        <p:txBody>
          <a:bodyPr anchor="ctr"/>
          <a:lstStyle>
            <a:lvl1pPr marL="0" indent="0" algn="l" defTabSz="1007943" rtl="0" eaLnBrk="1" latinLnBrk="0" hangingPunct="1">
              <a:lnSpc>
                <a:spcPct val="100000"/>
              </a:lnSpc>
              <a:spcBef>
                <a:spcPts val="600"/>
              </a:spcBef>
              <a:buClr>
                <a:schemeClr val="tx2"/>
              </a:buClr>
              <a:buFont typeface="Wingdings 3" panose="05040102010807070707" pitchFamily="18" charset="2"/>
              <a:buNone/>
              <a:defRPr sz="1600" kern="1200">
                <a:solidFill>
                  <a:schemeClr val="tx1"/>
                </a:solidFill>
                <a:latin typeface="+mn-lt"/>
                <a:ea typeface="+mn-ea"/>
                <a:cs typeface="+mn-cs"/>
              </a:defRPr>
            </a:lvl1pPr>
            <a:lvl2pPr marL="270000" indent="-270000" algn="l" defTabSz="1007943" rtl="0" eaLnBrk="1" latinLnBrk="0" hangingPunct="1">
              <a:lnSpc>
                <a:spcPct val="100000"/>
              </a:lnSpc>
              <a:spcBef>
                <a:spcPts val="6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54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81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4pPr>
            <a:lvl5pPr marL="108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5pPr>
            <a:lvl6pPr marL="135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6pPr>
            <a:lvl7pPr marL="162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7pPr>
            <a:lvl8pPr marL="189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8pPr>
            <a:lvl9pPr marL="2160000" indent="-270000" algn="l" defTabSz="1007943" rtl="0" eaLnBrk="1" latinLnBrk="0" hangingPunct="1">
              <a:lnSpc>
                <a:spcPct val="10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9pPr>
          </a:lstStyle>
          <a:p>
            <a:pPr algn="ctr" defTabSz="914406">
              <a:spcBef>
                <a:spcPts val="544"/>
              </a:spcBef>
              <a:buClr>
                <a:srgbClr val="58828A"/>
              </a:buClr>
            </a:pPr>
            <a:r>
              <a:rPr lang="en-GB" sz="3992" b="1" dirty="0">
                <a:solidFill>
                  <a:srgbClr val="024450"/>
                </a:solidFill>
                <a:latin typeface="Arial"/>
              </a:rPr>
              <a:t>benefactgroup.com/fundraising-resources</a:t>
            </a:r>
            <a:endParaRPr lang="en-GB" sz="3992" b="1" dirty="0">
              <a:solidFill>
                <a:srgbClr val="024450"/>
              </a:solidFill>
              <a:latin typeface="Arial"/>
            </a:endParaRPr>
          </a:p>
        </p:txBody>
      </p:sp>
      <p:pic>
        <p:nvPicPr>
          <p:cNvPr id="23" name="Picture 22"/>
          <p:cNvPicPr>
            <a:picLocks noChangeAspect="1"/>
          </p:cNvPicPr>
          <p:nvPr/>
        </p:nvPicPr>
        <p:blipFill rotWithShape="1">
          <a:blip r:embed="rId3"/>
          <a:srcRect b="32401"/>
          <a:stretch/>
        </p:blipFill>
        <p:spPr>
          <a:xfrm>
            <a:off x="1831825" y="1133394"/>
            <a:ext cx="7904130" cy="2893254"/>
          </a:xfrm>
          <a:prstGeom prst="rect">
            <a:avLst/>
          </a:prstGeom>
        </p:spPr>
      </p:pic>
      <p:pic>
        <p:nvPicPr>
          <p:cNvPr id="24" name="Picture 23"/>
          <p:cNvPicPr>
            <a:picLocks noChangeAspect="1"/>
          </p:cNvPicPr>
          <p:nvPr/>
        </p:nvPicPr>
        <p:blipFill rotWithShape="1">
          <a:blip r:embed="rId3"/>
          <a:srcRect l="766" t="72328" b="2523"/>
          <a:stretch/>
        </p:blipFill>
        <p:spPr>
          <a:xfrm>
            <a:off x="1831826" y="3959985"/>
            <a:ext cx="7843646" cy="1076369"/>
          </a:xfrm>
          <a:prstGeom prst="rect">
            <a:avLst/>
          </a:prstGeom>
        </p:spPr>
      </p:pic>
      <p:sp>
        <p:nvSpPr>
          <p:cNvPr id="9" name="Footer Placeholder 3">
            <a:extLst>
              <a:ext uri="{FF2B5EF4-FFF2-40B4-BE49-F238E27FC236}">
                <a16:creationId xmlns:a16="http://schemas.microsoft.com/office/drawing/2014/main" id="{428D79B0-0E16-D421-FB5C-0ABA45FB4A3E}"/>
              </a:ext>
            </a:extLst>
          </p:cNvPr>
          <p:cNvSpPr>
            <a:spLocks noGrp="1"/>
          </p:cNvSpPr>
          <p:nvPr>
            <p:ph type="ftr" sz="quarter" idx="11"/>
          </p:nvPr>
        </p:nvSpPr>
        <p:spPr>
          <a:xfrm>
            <a:off x="5512753" y="6596649"/>
            <a:ext cx="5715096" cy="130631"/>
          </a:xfrm>
        </p:spPr>
        <p:txBody>
          <a:bodyPr anchor="t">
            <a:noAutofit/>
          </a:bodyPr>
          <a:lstStyle/>
          <a:p>
            <a:pPr defTabSz="914406">
              <a:spcAft>
                <a:spcPts val="544"/>
              </a:spcAft>
              <a:buClr>
                <a:srgbClr val="58828A"/>
              </a:buClr>
            </a:pPr>
            <a:r>
              <a:rPr lang="en-GB" sz="953" dirty="0" smtClean="0">
                <a:solidFill>
                  <a:prstClr val="white"/>
                </a:solidFill>
                <a:latin typeface="Arial"/>
              </a:rPr>
              <a:t>Legacy Fundraising</a:t>
            </a:r>
            <a:endParaRPr lang="en-GB" sz="953" dirty="0">
              <a:solidFill>
                <a:prstClr val="white"/>
              </a:solidFill>
              <a:latin typeface="Arial"/>
            </a:endParaRPr>
          </a:p>
        </p:txBody>
      </p:sp>
      <p:sp>
        <p:nvSpPr>
          <p:cNvPr id="10" name="Date Placeholder 2"/>
          <p:cNvSpPr>
            <a:spLocks noGrp="1"/>
          </p:cNvSpPr>
          <p:nvPr>
            <p:ph type="dt" sz="half" idx="10"/>
          </p:nvPr>
        </p:nvSpPr>
        <p:spPr>
          <a:xfrm>
            <a:off x="391892" y="6596732"/>
            <a:ext cx="4898653" cy="130634"/>
          </a:xfrm>
        </p:spPr>
        <p:txBody>
          <a:bodyPr/>
          <a:lstStyle/>
          <a:p>
            <a:pPr defTabSz="914406">
              <a:buClr>
                <a:srgbClr val="58828A"/>
              </a:buClr>
            </a:pPr>
            <a:r>
              <a:rPr lang="en-US" dirty="0" smtClean="0">
                <a:solidFill>
                  <a:prstClr val="white"/>
                </a:solidFill>
                <a:latin typeface="Arial"/>
              </a:rPr>
              <a:t>October </a:t>
            </a:r>
            <a:r>
              <a:rPr lang="en-US" dirty="0">
                <a:solidFill>
                  <a:prstClr val="white"/>
                </a:solidFill>
                <a:latin typeface="Arial"/>
              </a:rPr>
              <a:t>2022</a:t>
            </a:r>
            <a:endParaRPr lang="en-GB" dirty="0">
              <a:solidFill>
                <a:prstClr val="white"/>
              </a:solidFill>
              <a:latin typeface="Arial"/>
            </a:endParaRPr>
          </a:p>
        </p:txBody>
      </p:sp>
    </p:spTree>
    <p:extLst>
      <p:ext uri="{BB962C8B-B14F-4D97-AF65-F5344CB8AC3E}">
        <p14:creationId xmlns:p14="http://schemas.microsoft.com/office/powerpoint/2010/main" val="4217879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3758873" y="347974"/>
            <a:ext cx="8640961" cy="22629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cs typeface="+mn-cs"/>
              </a:defRPr>
            </a:lvl2pPr>
            <a:lvl3pPr marL="914400" indent="0" algn="ctr" rtl="0" eaLnBrk="1" fontAlgn="base" hangingPunct="1">
              <a:spcBef>
                <a:spcPct val="20000"/>
              </a:spcBef>
              <a:spcAft>
                <a:spcPct val="0"/>
              </a:spcAft>
              <a:buNone/>
              <a:defRPr sz="2400">
                <a:solidFill>
                  <a:schemeClr val="tx1"/>
                </a:solidFill>
                <a:latin typeface="+mn-lt"/>
                <a:cs typeface="+mn-cs"/>
              </a:defRPr>
            </a:lvl3pPr>
            <a:lvl4pPr marL="1371600" indent="0" algn="ctr" rtl="0" eaLnBrk="1" fontAlgn="base" hangingPunct="1">
              <a:spcBef>
                <a:spcPct val="20000"/>
              </a:spcBef>
              <a:spcAft>
                <a:spcPct val="0"/>
              </a:spcAft>
              <a:buNone/>
              <a:defRPr sz="2000">
                <a:solidFill>
                  <a:schemeClr val="tx1"/>
                </a:solidFill>
                <a:latin typeface="+mn-lt"/>
                <a:cs typeface="+mn-cs"/>
              </a:defRPr>
            </a:lvl4pPr>
            <a:lvl5pPr marL="1828800" indent="0" algn="ctr" rtl="0" eaLnBrk="1" fontAlgn="base" hangingPunct="1">
              <a:spcBef>
                <a:spcPct val="20000"/>
              </a:spcBef>
              <a:spcAft>
                <a:spcPct val="0"/>
              </a:spcAft>
              <a:buNone/>
              <a:defRPr sz="2000">
                <a:solidFill>
                  <a:schemeClr val="tx1"/>
                </a:solidFill>
                <a:latin typeface="+mn-lt"/>
                <a:cs typeface="+mn-cs"/>
              </a:defRPr>
            </a:lvl5pPr>
            <a:lvl6pPr marL="2286000" indent="0" algn="ctr" rtl="0" eaLnBrk="1" fontAlgn="base" hangingPunct="1">
              <a:spcBef>
                <a:spcPct val="20000"/>
              </a:spcBef>
              <a:spcAft>
                <a:spcPct val="0"/>
              </a:spcAft>
              <a:buNone/>
              <a:defRPr sz="2000">
                <a:solidFill>
                  <a:schemeClr val="tx1"/>
                </a:solidFill>
                <a:latin typeface="+mn-lt"/>
                <a:cs typeface="+mn-cs"/>
              </a:defRPr>
            </a:lvl6pPr>
            <a:lvl7pPr marL="2743200" indent="0" algn="ctr" rtl="0" eaLnBrk="1" fontAlgn="base" hangingPunct="1">
              <a:spcBef>
                <a:spcPct val="20000"/>
              </a:spcBef>
              <a:spcAft>
                <a:spcPct val="0"/>
              </a:spcAft>
              <a:buNone/>
              <a:defRPr sz="2000">
                <a:solidFill>
                  <a:schemeClr val="tx1"/>
                </a:solidFill>
                <a:latin typeface="+mn-lt"/>
                <a:cs typeface="+mn-cs"/>
              </a:defRPr>
            </a:lvl7pPr>
            <a:lvl8pPr marL="3200400" indent="0" algn="ctr" rtl="0" eaLnBrk="1" fontAlgn="base" hangingPunct="1">
              <a:spcBef>
                <a:spcPct val="20000"/>
              </a:spcBef>
              <a:spcAft>
                <a:spcPct val="0"/>
              </a:spcAft>
              <a:buNone/>
              <a:defRPr sz="2000">
                <a:solidFill>
                  <a:schemeClr val="tx1"/>
                </a:solidFill>
                <a:latin typeface="+mn-lt"/>
                <a:cs typeface="+mn-cs"/>
              </a:defRPr>
            </a:lvl8pPr>
            <a:lvl9pPr marL="3657600" indent="0" algn="ctr" rtl="0" eaLnBrk="1" fontAlgn="base" hangingPunct="1">
              <a:spcBef>
                <a:spcPct val="20000"/>
              </a:spcBef>
              <a:spcAft>
                <a:spcPct val="0"/>
              </a:spcAft>
              <a:buNone/>
              <a:defRPr sz="2000">
                <a:solidFill>
                  <a:schemeClr val="tx1"/>
                </a:solidFill>
                <a:latin typeface="+mn-lt"/>
                <a:cs typeface="+mn-cs"/>
              </a:defRPr>
            </a:lvl9pPr>
          </a:lstStyle>
          <a:p>
            <a:pPr algn="l"/>
            <a:r>
              <a:rPr lang="en-US" sz="1800" b="1" kern="0" dirty="0">
                <a:latin typeface="Calibri" panose="020F0502020204030204" pitchFamily="34" charset="0"/>
                <a:hlinkClick r:id="rId2"/>
              </a:rPr>
              <a:t>https://fundsonline.org.uk/</a:t>
            </a:r>
            <a:endParaRPr lang="en-US" sz="1800" b="1" kern="0" dirty="0">
              <a:latin typeface="Calibri" panose="020F0502020204030204" pitchFamily="34" charset="0"/>
            </a:endParaRPr>
          </a:p>
          <a:p>
            <a:pPr algn="l"/>
            <a:r>
              <a:rPr lang="en-US" sz="1800" b="1" kern="0" dirty="0">
                <a:latin typeface="Calibri" panose="020F0502020204030204" pitchFamily="34" charset="0"/>
                <a:hlinkClick r:id="rId3"/>
              </a:rPr>
              <a:t>https://www.dsc.org.uk/training/</a:t>
            </a:r>
            <a:endParaRPr lang="en-US" sz="1800" b="1" kern="0" dirty="0">
              <a:latin typeface="Calibri" panose="020F0502020204030204" pitchFamily="34" charset="0"/>
            </a:endParaRPr>
          </a:p>
          <a:p>
            <a:pPr algn="l"/>
            <a:r>
              <a:rPr lang="en-US" sz="1800" b="1" kern="0" dirty="0">
                <a:latin typeface="Calibri" panose="020F0502020204030204" pitchFamily="34" charset="0"/>
                <a:hlinkClick r:id="rId4"/>
              </a:rPr>
              <a:t>https://www.dsc.org.uk/publication/the-complete-fundraising-handbook/</a:t>
            </a:r>
            <a:endParaRPr lang="en-US" sz="1800" b="1" kern="0" dirty="0">
              <a:latin typeface="Calibri" panose="020F0502020204030204" pitchFamily="34" charset="0"/>
            </a:endParaRPr>
          </a:p>
          <a:p>
            <a:pPr algn="l"/>
            <a:r>
              <a:rPr lang="en-US" sz="1800" kern="0" dirty="0">
                <a:latin typeface="Calibri" panose="020F0502020204030204" pitchFamily="34" charset="0"/>
                <a:hlinkClick r:id="rId5"/>
              </a:rPr>
              <a:t>https://www.dsc.org.uk/publication/the-directory-of-grant-making-trusts-2020-21/</a:t>
            </a:r>
            <a:endParaRPr lang="en-US" sz="1800" kern="0" dirty="0">
              <a:latin typeface="Calibri" panose="020F0502020204030204" pitchFamily="34" charset="0"/>
            </a:endParaRPr>
          </a:p>
          <a:p>
            <a:pPr algn="l"/>
            <a:r>
              <a:rPr lang="en-US" sz="1800" kern="0" dirty="0">
                <a:latin typeface="Calibri" panose="020F0502020204030204" pitchFamily="34" charset="0"/>
                <a:hlinkClick r:id="rId6"/>
              </a:rPr>
              <a:t>https://www.dsc.org.uk/training/in-house-training/</a:t>
            </a:r>
            <a:endParaRPr lang="en-US" sz="1800" kern="0" dirty="0">
              <a:latin typeface="Calibri" panose="020F0502020204030204" pitchFamily="34" charset="0"/>
            </a:endParaRPr>
          </a:p>
          <a:p>
            <a:pPr algn="l"/>
            <a:endParaRPr lang="en-US" sz="1600" kern="0" dirty="0">
              <a:latin typeface="Calibri" panose="020F0502020204030204" pitchFamily="34" charset="0"/>
            </a:endParaRPr>
          </a:p>
          <a:p>
            <a:pPr algn="l"/>
            <a:endParaRPr lang="en-GB" sz="2000" kern="0" dirty="0">
              <a:latin typeface="Calibri" panose="020F0502020204030204" pitchFamily="34" charset="0"/>
            </a:endParaRPr>
          </a:p>
        </p:txBody>
      </p:sp>
      <p:pic>
        <p:nvPicPr>
          <p:cNvPr id="4" name="Picture 3" descr="(books &amp; handouts) DSC logo">
            <a:extLst>
              <a:ext uri="{FF2B5EF4-FFF2-40B4-BE49-F238E27FC236}">
                <a16:creationId xmlns:a16="http://schemas.microsoft.com/office/drawing/2014/main" id="{A94AE3CA-4478-4428-A195-496C003BB9F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204" y="556980"/>
            <a:ext cx="2917067" cy="1258757"/>
          </a:xfrm>
          <a:prstGeom prst="rect">
            <a:avLst/>
          </a:prstGeom>
          <a:noFill/>
          <a:ln>
            <a:noFill/>
          </a:ln>
        </p:spPr>
      </p:pic>
      <p:sp>
        <p:nvSpPr>
          <p:cNvPr id="5" name="Text Box 2"/>
          <p:cNvSpPr txBox="1">
            <a:spLocks noChangeArrowheads="1"/>
          </p:cNvSpPr>
          <p:nvPr/>
        </p:nvSpPr>
        <p:spPr bwMode="auto">
          <a:xfrm>
            <a:off x="339635" y="2369775"/>
            <a:ext cx="11341925" cy="5324535"/>
          </a:xfrm>
          <a:prstGeom prst="rect">
            <a:avLst/>
          </a:prstGeom>
          <a:noFill/>
          <a:ln w="9525">
            <a:noFill/>
            <a:miter lim="800000"/>
            <a:headEnd/>
            <a:tailEnd/>
          </a:ln>
        </p:spPr>
        <p:txBody>
          <a:bodyPr wrap="square">
            <a:spAutoFit/>
          </a:bodyPr>
          <a:lstStyle/>
          <a:p>
            <a:pPr algn="ctr">
              <a:spcBef>
                <a:spcPts val="0"/>
              </a:spcBef>
            </a:pPr>
            <a:r>
              <a:rPr lang="en-GB" dirty="0">
                <a:latin typeface="Calibri" panose="020F0502020204030204" pitchFamily="34" charset="0"/>
                <a:cs typeface="Calibri" panose="020F0502020204030204" pitchFamily="34" charset="0"/>
              </a:rPr>
              <a:t>Thank you to </a:t>
            </a:r>
            <a:r>
              <a:rPr lang="en-GB" dirty="0" smtClean="0">
                <a:latin typeface="Calibri" panose="020F0502020204030204" pitchFamily="34" charset="0"/>
                <a:cs typeface="Calibri" panose="020F0502020204030204" pitchFamily="34" charset="0"/>
              </a:rPr>
              <a:t>the Benefact Group</a:t>
            </a:r>
            <a:r>
              <a:rPr lang="en-GB" dirty="0"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for choosing </a:t>
            </a:r>
            <a:r>
              <a:rPr lang="en-GB" dirty="0" smtClean="0">
                <a:latin typeface="Calibri" panose="020F0502020204030204" pitchFamily="34" charset="0"/>
                <a:cs typeface="Calibri" panose="020F0502020204030204" pitchFamily="34" charset="0"/>
              </a:rPr>
              <a:t> Directory </a:t>
            </a:r>
            <a:r>
              <a:rPr lang="en-GB" dirty="0">
                <a:latin typeface="Calibri" panose="020F0502020204030204" pitchFamily="34" charset="0"/>
                <a:cs typeface="Calibri" panose="020F0502020204030204" pitchFamily="34" charset="0"/>
              </a:rPr>
              <a:t>of Social Change to deliver this webinar.</a:t>
            </a:r>
          </a:p>
          <a:p>
            <a:pPr algn="ctr">
              <a:spcBef>
                <a:spcPts val="0"/>
              </a:spcBef>
            </a:pPr>
            <a:endParaRPr lang="en-GB" dirty="0">
              <a:latin typeface="Calibri" panose="020F0502020204030204" pitchFamily="34" charset="0"/>
              <a:cs typeface="Calibri" panose="020F0502020204030204" pitchFamily="34" charset="0"/>
            </a:endParaRPr>
          </a:p>
          <a:p>
            <a:pPr algn="ctr">
              <a:spcBef>
                <a:spcPts val="0"/>
              </a:spcBef>
            </a:pPr>
            <a:r>
              <a:rPr lang="en-GB" dirty="0">
                <a:latin typeface="Calibri" panose="020F0502020204030204" pitchFamily="34" charset="0"/>
                <a:cs typeface="Calibri" panose="020F0502020204030204" pitchFamily="34" charset="0"/>
              </a:rPr>
              <a:t>Evaluation Forms will be emailed to you </a:t>
            </a:r>
            <a:r>
              <a:rPr lang="en-GB" dirty="0" smtClean="0">
                <a:latin typeface="Calibri" panose="020F0502020204030204" pitchFamily="34" charset="0"/>
                <a:cs typeface="Calibri" panose="020F0502020204030204" pitchFamily="34" charset="0"/>
              </a:rPr>
              <a:t>separately. Please </a:t>
            </a:r>
            <a:r>
              <a:rPr lang="en-GB" dirty="0">
                <a:latin typeface="Calibri" panose="020F0502020204030204" pitchFamily="34" charset="0"/>
                <a:cs typeface="Calibri" panose="020F0502020204030204" pitchFamily="34" charset="0"/>
              </a:rPr>
              <a:t>return so that we can all continue to improve our support for you.</a:t>
            </a:r>
          </a:p>
          <a:p>
            <a:pPr algn="ctr">
              <a:spcBef>
                <a:spcPts val="0"/>
              </a:spcBef>
            </a:pPr>
            <a:endParaRPr lang="en-GB" dirty="0">
              <a:latin typeface="Calibri" panose="020F0502020204030204" pitchFamily="34" charset="0"/>
              <a:cs typeface="Calibri" panose="020F0502020204030204" pitchFamily="34" charset="0"/>
            </a:endParaRPr>
          </a:p>
          <a:p>
            <a:pPr algn="ctr">
              <a:spcBef>
                <a:spcPts val="0"/>
              </a:spcBef>
            </a:pPr>
            <a:r>
              <a:rPr lang="en-GB" dirty="0">
                <a:latin typeface="Calibri" panose="020F0502020204030204" pitchFamily="34" charset="0"/>
                <a:cs typeface="Calibri" panose="020F0502020204030204" pitchFamily="34" charset="0"/>
              </a:rPr>
              <a:t>Our speakers today </a:t>
            </a:r>
            <a:r>
              <a:rPr lang="en-GB" dirty="0" smtClean="0">
                <a:latin typeface="Calibri" panose="020F0502020204030204" pitchFamily="34" charset="0"/>
                <a:cs typeface="Calibri" panose="020F0502020204030204" pitchFamily="34" charset="0"/>
              </a:rPr>
              <a:t>was </a:t>
            </a:r>
            <a:r>
              <a:rPr lang="en-US" altLang="en-US" dirty="0"/>
              <a:t>Richard </a:t>
            </a:r>
            <a:r>
              <a:rPr lang="en-US" altLang="en-US" dirty="0" smtClean="0"/>
              <a:t>Radcliffe</a:t>
            </a:r>
            <a:r>
              <a:rPr lang="en-GB" dirty="0"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If you’d like to work with them on further training and development do get in touch with us at DSC</a:t>
            </a:r>
          </a:p>
          <a:p>
            <a:pPr algn="ctr"/>
            <a:endParaRPr lang="en-GB" b="1" dirty="0">
              <a:latin typeface="Calibri" panose="020F0502020204030204" pitchFamily="34" charset="0"/>
              <a:cs typeface="Calibri" panose="020F0502020204030204" pitchFamily="34" charset="0"/>
            </a:endParaRPr>
          </a:p>
          <a:p>
            <a:pPr algn="ctr"/>
            <a:r>
              <a:rPr lang="en-GB" b="1" dirty="0">
                <a:latin typeface="Calibri" panose="020F0502020204030204" pitchFamily="34" charset="0"/>
                <a:cs typeface="Calibri" panose="020F0502020204030204" pitchFamily="34" charset="0"/>
              </a:rPr>
              <a:t>Did you know DSC offer an In House Training Service </a:t>
            </a:r>
            <a:r>
              <a:rPr lang="en-GB" b="1" dirty="0" smtClean="0">
                <a:latin typeface="Calibri" panose="020F0502020204030204" pitchFamily="34" charset="0"/>
                <a:cs typeface="Calibri" panose="020F0502020204030204" pitchFamily="34" charset="0"/>
              </a:rPr>
              <a:t> on </a:t>
            </a:r>
            <a:r>
              <a:rPr lang="en-GB" b="1" dirty="0">
                <a:latin typeface="Calibri" panose="020F0502020204030204" pitchFamily="34" charset="0"/>
                <a:cs typeface="Calibri" panose="020F0502020204030204" pitchFamily="34" charset="0"/>
              </a:rPr>
              <a:t>a huge range of topics?</a:t>
            </a:r>
            <a:endParaRPr lang="en-GB" dirty="0">
              <a:latin typeface="Calibri" panose="020F0502020204030204" pitchFamily="34" charset="0"/>
              <a:cs typeface="Calibri" panose="020F0502020204030204" pitchFamily="34" charset="0"/>
            </a:endParaRPr>
          </a:p>
          <a:p>
            <a:pPr algn="ctr"/>
            <a:r>
              <a:rPr lang="en-GB" b="1" dirty="0">
                <a:latin typeface="Calibri" panose="020F0502020204030204" pitchFamily="34" charset="0"/>
                <a:cs typeface="Calibri" panose="020F0502020204030204" pitchFamily="34" charset="0"/>
              </a:rPr>
              <a:t>Or that we can provide Performance Coaching and Mentoring?</a:t>
            </a:r>
          </a:p>
          <a:p>
            <a:pPr algn="ctr"/>
            <a:endParaRPr lang="en-GB" dirty="0">
              <a:latin typeface="Calibri" panose="020F0502020204030204" pitchFamily="34" charset="0"/>
              <a:cs typeface="Calibri" panose="020F0502020204030204" pitchFamily="34" charset="0"/>
            </a:endParaRPr>
          </a:p>
          <a:p>
            <a:pPr algn="ctr"/>
            <a:r>
              <a:rPr lang="en-GB" b="1" dirty="0">
                <a:latin typeface="Calibri" panose="020F0502020204030204" pitchFamily="34" charset="0"/>
                <a:cs typeface="Calibri" panose="020F0502020204030204" pitchFamily="34" charset="0"/>
              </a:rPr>
              <a:t>Contact us to find out more or visit </a:t>
            </a:r>
            <a:r>
              <a:rPr lang="en-GB" b="1" u="sng" dirty="0">
                <a:latin typeface="Calibri" panose="020F0502020204030204" pitchFamily="34" charset="0"/>
                <a:cs typeface="Calibri" panose="020F0502020204030204" pitchFamily="34" charset="0"/>
                <a:hlinkClick r:id="rId8"/>
              </a:rPr>
              <a:t>www.dsc.org.uk</a:t>
            </a:r>
            <a:endParaRPr lang="en-GB" sz="2000" b="1" dirty="0">
              <a:latin typeface="Calibri" panose="020F0502020204030204" pitchFamily="34" charset="0"/>
              <a:cs typeface="Calibri" panose="020F0502020204030204" pitchFamily="34" charset="0"/>
            </a:endParaRPr>
          </a:p>
          <a:p>
            <a:pPr algn="ctr">
              <a:spcBef>
                <a:spcPts val="0"/>
              </a:spcBef>
            </a:pPr>
            <a:r>
              <a:rPr lang="en-GB" b="1" dirty="0">
                <a:latin typeface="Calibri" panose="020F0502020204030204" pitchFamily="34" charset="0"/>
                <a:cs typeface="Calibri" panose="020F0502020204030204" pitchFamily="34" charset="0"/>
              </a:rPr>
              <a:t>Cathy Shimmin, Senior Training Consultant</a:t>
            </a:r>
          </a:p>
          <a:p>
            <a:pPr algn="ctr">
              <a:spcBef>
                <a:spcPts val="0"/>
              </a:spcBef>
            </a:pPr>
            <a:r>
              <a:rPr lang="en-GB" b="1" dirty="0">
                <a:latin typeface="Calibri" panose="020F0502020204030204" pitchFamily="34" charset="0"/>
                <a:cs typeface="Calibri" panose="020F0502020204030204" pitchFamily="34" charset="0"/>
                <a:hlinkClick r:id="rId9"/>
              </a:rPr>
              <a:t>cshimmin@dsc.org.uk</a:t>
            </a:r>
            <a:r>
              <a:rPr lang="en-GB" b="1" dirty="0">
                <a:latin typeface="Calibri" panose="020F0502020204030204" pitchFamily="34" charset="0"/>
                <a:cs typeface="Calibri" panose="020F0502020204030204" pitchFamily="34" charset="0"/>
              </a:rPr>
              <a:t>  07967 027304</a:t>
            </a:r>
          </a:p>
          <a:p>
            <a:pPr algn="ctr">
              <a:spcBef>
                <a:spcPct val="50000"/>
              </a:spcBef>
            </a:pPr>
            <a:endParaRPr lang="en-GB" sz="2800" b="1" dirty="0"/>
          </a:p>
          <a:p>
            <a:pPr algn="ctr">
              <a:spcBef>
                <a:spcPct val="50000"/>
              </a:spcBef>
            </a:pPr>
            <a:endParaRPr lang="en-GB" sz="2800" b="1" dirty="0"/>
          </a:p>
        </p:txBody>
      </p:sp>
    </p:spTree>
    <p:extLst>
      <p:ext uri="{BB962C8B-B14F-4D97-AF65-F5344CB8AC3E}">
        <p14:creationId xmlns:p14="http://schemas.microsoft.com/office/powerpoint/2010/main" val="170084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Over to </a:t>
            </a:r>
            <a:r>
              <a:rPr lang="en-GB" dirty="0" smtClean="0"/>
              <a:t>Richard… </a:t>
            </a:r>
            <a:endParaRPr lang="en-GB" dirty="0"/>
          </a:p>
        </p:txBody>
      </p:sp>
      <p:sp>
        <p:nvSpPr>
          <p:cNvPr id="4" name="Slide Number Placeholder 3"/>
          <p:cNvSpPr>
            <a:spLocks noGrp="1"/>
          </p:cNvSpPr>
          <p:nvPr>
            <p:ph type="sldNum" sz="quarter" idx="12"/>
          </p:nvPr>
        </p:nvSpPr>
        <p:spPr/>
        <p:txBody>
          <a:bodyPr/>
          <a:lstStyle/>
          <a:p>
            <a:pPr defTabSz="914406">
              <a:buClr>
                <a:srgbClr val="58828A"/>
              </a:buClr>
            </a:pPr>
            <a:fld id="{427A094F-A43A-4F11-8E00-1F67ADA82539}" type="slidenum">
              <a:rPr lang="en-GB">
                <a:solidFill>
                  <a:srgbClr val="024450"/>
                </a:solidFill>
                <a:latin typeface="Arial"/>
              </a:rPr>
              <a:pPr defTabSz="914406">
                <a:buClr>
                  <a:srgbClr val="58828A"/>
                </a:buClr>
              </a:pPr>
              <a:t>6</a:t>
            </a:fld>
            <a:endParaRPr lang="en-GB" dirty="0">
              <a:solidFill>
                <a:srgbClr val="024450"/>
              </a:solidFill>
              <a:latin typeface="Arial"/>
            </a:endParaRPr>
          </a:p>
        </p:txBody>
      </p:sp>
    </p:spTree>
    <p:extLst>
      <p:ext uri="{BB962C8B-B14F-4D97-AF65-F5344CB8AC3E}">
        <p14:creationId xmlns:p14="http://schemas.microsoft.com/office/powerpoint/2010/main" val="1595586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p:txBody>
          <a:bodyPr/>
          <a:lstStyle/>
          <a:p>
            <a:pPr algn="ctr" eaLnBrk="1" hangingPunct="1"/>
            <a:r>
              <a:rPr lang="en-GB" altLang="en-US" dirty="0"/>
              <a:t>Who am I?</a:t>
            </a:r>
            <a:endParaRPr lang="en-US" altLang="en-US" dirty="0"/>
          </a:p>
        </p:txBody>
      </p:sp>
      <p:sp>
        <p:nvSpPr>
          <p:cNvPr id="3074" name="Rectangle 2"/>
          <p:cNvSpPr>
            <a:spLocks noGrp="1" noChangeArrowheads="1"/>
          </p:cNvSpPr>
          <p:nvPr>
            <p:ph idx="1"/>
          </p:nvPr>
        </p:nvSpPr>
        <p:spPr/>
        <p:txBody>
          <a:bodyPr>
            <a:normAutofit/>
          </a:bodyPr>
          <a:lstStyle/>
          <a:p>
            <a:pPr eaLnBrk="1" hangingPunct="1">
              <a:lnSpc>
                <a:spcPct val="90000"/>
              </a:lnSpc>
            </a:pPr>
            <a:r>
              <a:rPr lang="en-GB" altLang="en-US" dirty="0"/>
              <a:t>45</a:t>
            </a:r>
            <a:r>
              <a:rPr lang="en-GB" altLang="en-US" dirty="0"/>
              <a:t> years in fundraising.</a:t>
            </a:r>
          </a:p>
          <a:p>
            <a:pPr eaLnBrk="1" hangingPunct="1">
              <a:lnSpc>
                <a:spcPct val="90000"/>
              </a:lnSpc>
            </a:pPr>
            <a:r>
              <a:rPr lang="en-GB" altLang="en-US" dirty="0"/>
              <a:t>35</a:t>
            </a:r>
            <a:r>
              <a:rPr lang="en-GB" altLang="en-US" dirty="0"/>
              <a:t> years </a:t>
            </a:r>
            <a:r>
              <a:rPr lang="en-GB" altLang="en-US" dirty="0"/>
              <a:t>specialising in gifts in Wills</a:t>
            </a:r>
            <a:endParaRPr lang="en-GB" altLang="en-US" dirty="0"/>
          </a:p>
          <a:p>
            <a:pPr eaLnBrk="1" hangingPunct="1">
              <a:lnSpc>
                <a:spcPct val="90000"/>
              </a:lnSpc>
            </a:pPr>
            <a:r>
              <a:rPr lang="en-GB" altLang="en-US" dirty="0">
                <a:solidFill>
                  <a:srgbClr val="FF0000"/>
                </a:solidFill>
              </a:rPr>
              <a:t>I have met over </a:t>
            </a:r>
            <a:r>
              <a:rPr lang="en-GB" altLang="en-US" dirty="0">
                <a:solidFill>
                  <a:srgbClr val="FF0000"/>
                </a:solidFill>
              </a:rPr>
              <a:t>35</a:t>
            </a:r>
            <a:r>
              <a:rPr lang="en-GB" altLang="en-US" dirty="0">
                <a:solidFill>
                  <a:srgbClr val="FF0000"/>
                </a:solidFill>
              </a:rPr>
              <a:t>,000 charity supporters including donors, volunteers and service </a:t>
            </a:r>
            <a:r>
              <a:rPr lang="en-GB" altLang="en-US" dirty="0">
                <a:solidFill>
                  <a:srgbClr val="FF0000"/>
                </a:solidFill>
              </a:rPr>
              <a:t>users in legacy focus groups</a:t>
            </a:r>
            <a:endParaRPr lang="en-GB" altLang="en-US" dirty="0">
              <a:solidFill>
                <a:srgbClr val="FF0000"/>
              </a:solidFill>
            </a:endParaRPr>
          </a:p>
          <a:p>
            <a:pPr eaLnBrk="1" hangingPunct="1">
              <a:lnSpc>
                <a:spcPct val="90000"/>
              </a:lnSpc>
            </a:pPr>
            <a:r>
              <a:rPr lang="en-GB" altLang="en-US" dirty="0">
                <a:solidFill>
                  <a:srgbClr val="FF0000"/>
                </a:solidFill>
              </a:rPr>
              <a:t>I </a:t>
            </a:r>
            <a:r>
              <a:rPr lang="en-GB" altLang="en-US" dirty="0">
                <a:solidFill>
                  <a:srgbClr val="FF0000"/>
                </a:solidFill>
              </a:rPr>
              <a:t>have developed over 500 strategies from the </a:t>
            </a:r>
            <a:r>
              <a:rPr lang="en-GB" altLang="en-US" sz="1600" dirty="0">
                <a:solidFill>
                  <a:srgbClr val="FF0000"/>
                </a:solidFill>
              </a:rPr>
              <a:t>very small</a:t>
            </a:r>
            <a:r>
              <a:rPr lang="en-GB" altLang="en-US" dirty="0">
                <a:solidFill>
                  <a:srgbClr val="FF0000"/>
                </a:solidFill>
              </a:rPr>
              <a:t> to the global </a:t>
            </a:r>
          </a:p>
          <a:p>
            <a:pPr eaLnBrk="1" hangingPunct="1">
              <a:lnSpc>
                <a:spcPct val="90000"/>
              </a:lnSpc>
            </a:pPr>
            <a:r>
              <a:rPr lang="en-GB" altLang="en-US" dirty="0">
                <a:solidFill>
                  <a:srgbClr val="FF0000"/>
                </a:solidFill>
              </a:rPr>
              <a:t>Trained over 40,000 people. </a:t>
            </a:r>
          </a:p>
          <a:p>
            <a:pPr eaLnBrk="1" hangingPunct="1">
              <a:lnSpc>
                <a:spcPct val="90000"/>
              </a:lnSpc>
            </a:pPr>
            <a:r>
              <a:rPr lang="en-GB" altLang="en-US" dirty="0">
                <a:solidFill>
                  <a:srgbClr val="009900"/>
                </a:solidFill>
              </a:rPr>
              <a:t>My life is driven by ensuring every person is happy with information they see about gifts in Wills</a:t>
            </a:r>
            <a:endParaRPr lang="en-GB" altLang="en-US" dirty="0">
              <a:solidFill>
                <a:srgbClr val="009900"/>
              </a:solidFill>
            </a:endParaRPr>
          </a:p>
        </p:txBody>
      </p:sp>
    </p:spTree>
    <p:extLst>
      <p:ext uri="{BB962C8B-B14F-4D97-AF65-F5344CB8AC3E}">
        <p14:creationId xmlns:p14="http://schemas.microsoft.com/office/powerpoint/2010/main" val="4246315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C9D26-527E-4626-8294-0DA50850B54E}"/>
              </a:ext>
            </a:extLst>
          </p:cNvPr>
          <p:cNvSpPr>
            <a:spLocks noGrp="1"/>
          </p:cNvSpPr>
          <p:nvPr>
            <p:ph type="title"/>
          </p:nvPr>
        </p:nvSpPr>
        <p:spPr>
          <a:xfrm>
            <a:off x="899588" y="947274"/>
            <a:ext cx="3840421" cy="994172"/>
          </a:xfrm>
        </p:spPr>
        <p:txBody>
          <a:bodyPr>
            <a:normAutofit fontScale="90000"/>
          </a:bodyPr>
          <a:lstStyle/>
          <a:p>
            <a:r>
              <a:rPr lang="en-GB" dirty="0"/>
              <a:t>Legacies are an unrestricted</a:t>
            </a:r>
          </a:p>
        </p:txBody>
      </p:sp>
      <p:sp>
        <p:nvSpPr>
          <p:cNvPr id="7" name="Content Placeholder 6">
            <a:extLst>
              <a:ext uri="{FF2B5EF4-FFF2-40B4-BE49-F238E27FC236}">
                <a16:creationId xmlns:a16="http://schemas.microsoft.com/office/drawing/2014/main" id="{B21F9E97-7322-4B54-9287-FAEA72CD3190}"/>
              </a:ext>
            </a:extLst>
          </p:cNvPr>
          <p:cNvSpPr>
            <a:spLocks noGrp="1"/>
          </p:cNvSpPr>
          <p:nvPr>
            <p:ph idx="1"/>
          </p:nvPr>
        </p:nvSpPr>
        <p:spPr>
          <a:xfrm>
            <a:off x="899585" y="2057135"/>
            <a:ext cx="3819146" cy="3263504"/>
          </a:xfrm>
        </p:spPr>
        <p:txBody>
          <a:bodyPr>
            <a:normAutofit/>
          </a:bodyPr>
          <a:lstStyle/>
          <a:p>
            <a:r>
              <a:rPr lang="en-GB" dirty="0"/>
              <a:t>Treasure trove</a:t>
            </a:r>
          </a:p>
          <a:p>
            <a:endParaRPr lang="en-GB" dirty="0"/>
          </a:p>
          <a:p>
            <a:endParaRPr lang="en-GB" dirty="0"/>
          </a:p>
          <a:p>
            <a:r>
              <a:rPr lang="en-GB" dirty="0"/>
              <a:t>And the best vaccine for long term financial health for any charity of any size</a:t>
            </a:r>
          </a:p>
          <a:p>
            <a:endParaRPr lang="en-GB" dirty="0"/>
          </a:p>
        </p:txBody>
      </p:sp>
      <p:pic>
        <p:nvPicPr>
          <p:cNvPr id="10" name="Picture 9">
            <a:extLst>
              <a:ext uri="{FF2B5EF4-FFF2-40B4-BE49-F238E27FC236}">
                <a16:creationId xmlns:a16="http://schemas.microsoft.com/office/drawing/2014/main" id="{224FC045-C44A-413C-9E7F-BC6C0EA104E4}"/>
              </a:ext>
            </a:extLst>
          </p:cNvPr>
          <p:cNvPicPr>
            <a:picLocks noChangeAspect="1"/>
          </p:cNvPicPr>
          <p:nvPr/>
        </p:nvPicPr>
        <p:blipFill rotWithShape="1">
          <a:blip r:embed="rId2"/>
          <a:srcRect l="5943" r="33285" b="2"/>
          <a:stretch/>
        </p:blipFill>
        <p:spPr>
          <a:xfrm>
            <a:off x="7449945" y="2903050"/>
            <a:ext cx="3480522" cy="3350353"/>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8" name="Content Placeholder 4">
            <a:extLst>
              <a:ext uri="{FF2B5EF4-FFF2-40B4-BE49-F238E27FC236}">
                <a16:creationId xmlns:a16="http://schemas.microsoft.com/office/drawing/2014/main" id="{1F3F501F-61DB-438A-B074-C2214424AE27}"/>
              </a:ext>
            </a:extLst>
          </p:cNvPr>
          <p:cNvPicPr>
            <a:picLocks noChangeAspect="1"/>
          </p:cNvPicPr>
          <p:nvPr/>
        </p:nvPicPr>
        <p:blipFill rotWithShape="1">
          <a:blip r:embed="rId3"/>
          <a:srcRect r="14812"/>
          <a:stretch/>
        </p:blipFill>
        <p:spPr>
          <a:xfrm>
            <a:off x="6220204" y="857251"/>
            <a:ext cx="2854761" cy="2439926"/>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82774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710-723C-4D02-9227-E2BB49656EC2}"/>
              </a:ext>
            </a:extLst>
          </p:cNvPr>
          <p:cNvSpPr>
            <a:spLocks noGrp="1"/>
          </p:cNvSpPr>
          <p:nvPr>
            <p:ph type="title"/>
          </p:nvPr>
        </p:nvSpPr>
        <p:spPr>
          <a:xfrm>
            <a:off x="865686" y="477617"/>
            <a:ext cx="5605629" cy="994172"/>
          </a:xfrm>
        </p:spPr>
        <p:txBody>
          <a:bodyPr>
            <a:normAutofit/>
          </a:bodyPr>
          <a:lstStyle/>
          <a:p>
            <a:r>
              <a:rPr lang="en-GB" sz="3850" dirty="0"/>
              <a:t>Giving is changing</a:t>
            </a:r>
          </a:p>
        </p:txBody>
      </p:sp>
      <p:sp>
        <p:nvSpPr>
          <p:cNvPr id="3" name="Content Placeholder 2">
            <a:extLst>
              <a:ext uri="{FF2B5EF4-FFF2-40B4-BE49-F238E27FC236}">
                <a16:creationId xmlns:a16="http://schemas.microsoft.com/office/drawing/2014/main" id="{FD87EA65-813E-4985-8A70-6E049D208139}"/>
              </a:ext>
            </a:extLst>
          </p:cNvPr>
          <p:cNvSpPr>
            <a:spLocks noGrp="1"/>
          </p:cNvSpPr>
          <p:nvPr>
            <p:ph idx="1"/>
          </p:nvPr>
        </p:nvSpPr>
        <p:spPr>
          <a:xfrm>
            <a:off x="865686" y="1241229"/>
            <a:ext cx="7936908" cy="5042131"/>
          </a:xfrm>
        </p:spPr>
        <p:txBody>
          <a:bodyPr anchor="ctr">
            <a:noAutofit/>
          </a:bodyPr>
          <a:lstStyle/>
          <a:p>
            <a:r>
              <a:rPr lang="en-GB" sz="2400" b="1" dirty="0"/>
              <a:t>Individual giving UK</a:t>
            </a:r>
          </a:p>
          <a:p>
            <a:r>
              <a:rPr lang="en-GB" sz="2000" dirty="0"/>
              <a:t>2007 – £11 billion</a:t>
            </a:r>
          </a:p>
          <a:p>
            <a:r>
              <a:rPr lang="en-GB" sz="2000" dirty="0"/>
              <a:t>2021 – £11 billion </a:t>
            </a:r>
          </a:p>
          <a:p>
            <a:endParaRPr lang="en-GB" sz="2000" dirty="0"/>
          </a:p>
          <a:p>
            <a:r>
              <a:rPr lang="en-GB" sz="2400" b="1" dirty="0"/>
              <a:t>Legacy giving</a:t>
            </a:r>
          </a:p>
          <a:p>
            <a:r>
              <a:rPr lang="en-GB" sz="2000" dirty="0"/>
              <a:t>2007	£1.7 billion</a:t>
            </a:r>
          </a:p>
          <a:p>
            <a:r>
              <a:rPr lang="en-GB" sz="2000" dirty="0"/>
              <a:t>2021	£3.3 billion</a:t>
            </a:r>
          </a:p>
          <a:p>
            <a:r>
              <a:rPr lang="en-GB" sz="2000" dirty="0"/>
              <a:t>And due to double again in the next 20 years!</a:t>
            </a:r>
          </a:p>
          <a:p>
            <a:r>
              <a:rPr lang="en-GB" sz="2000" dirty="0"/>
              <a:t>One more fact: 20 years ago 3,000 charities received legacies annually.</a:t>
            </a:r>
          </a:p>
          <a:p>
            <a:r>
              <a:rPr lang="en-GB" sz="2000" dirty="0"/>
              <a:t>NOW it is 10,000 </a:t>
            </a:r>
          </a:p>
        </p:txBody>
      </p:sp>
      <p:pic>
        <p:nvPicPr>
          <p:cNvPr id="4" name="Picture 3"/>
          <p:cNvPicPr>
            <a:picLocks noChangeAspect="1"/>
          </p:cNvPicPr>
          <p:nvPr/>
        </p:nvPicPr>
        <p:blipFill>
          <a:blip r:embed="rId2"/>
          <a:stretch>
            <a:fillRect/>
          </a:stretch>
        </p:blipFill>
        <p:spPr>
          <a:xfrm>
            <a:off x="8899783" y="1"/>
            <a:ext cx="3292217" cy="6858000"/>
          </a:xfrm>
          <a:prstGeom prst="rect">
            <a:avLst/>
          </a:prstGeom>
        </p:spPr>
      </p:pic>
    </p:spTree>
    <p:extLst>
      <p:ext uri="{BB962C8B-B14F-4D97-AF65-F5344CB8AC3E}">
        <p14:creationId xmlns:p14="http://schemas.microsoft.com/office/powerpoint/2010/main" val="132491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efact Group (Widescreen) Template">
  <a:themeElements>
    <a:clrScheme name="Benefact Group">
      <a:dk1>
        <a:srgbClr val="024450"/>
      </a:dk1>
      <a:lt1>
        <a:sysClr val="window" lastClr="FFFFFF"/>
      </a:lt1>
      <a:dk2>
        <a:srgbClr val="58828A"/>
      </a:dk2>
      <a:lt2>
        <a:srgbClr val="7FDEDA"/>
      </a:lt2>
      <a:accent1>
        <a:srgbClr val="024450"/>
      </a:accent1>
      <a:accent2>
        <a:srgbClr val="006E6E"/>
      </a:accent2>
      <a:accent3>
        <a:srgbClr val="14957A"/>
      </a:accent3>
      <a:accent4>
        <a:srgbClr val="966A13"/>
      </a:accent4>
      <a:accent5>
        <a:srgbClr val="CDA53C"/>
      </a:accent5>
      <a:accent6>
        <a:srgbClr val="F8EF8C"/>
      </a:accent6>
      <a:hlink>
        <a:srgbClr val="966A13"/>
      </a:hlink>
      <a:folHlink>
        <a:srgbClr val="966A13"/>
      </a:folHlink>
    </a:clrScheme>
    <a:fontScheme name="Benefact Group">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FD5DB"/>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Racing Green">
      <a:srgbClr val="024450"/>
    </a:custClr>
    <a:custClr name="Dark Gold">
      <a:srgbClr val="966A13"/>
    </a:custClr>
    <a:custClr name="Sea Grey">
      <a:srgbClr val="58828A"/>
    </a:custClr>
    <a:custClr name="Blue">
      <a:srgbClr val="374BCD"/>
    </a:custClr>
    <a:custClr name="Dusty Turquoise">
      <a:srgbClr val="7FDEDA"/>
    </a:custClr>
    <a:custClr name="Green">
      <a:srgbClr val="4BD764"/>
    </a:custClr>
    <a:custClr name="Plum">
      <a:srgbClr val="A5005C"/>
    </a:custClr>
    <a:custClr name="Tangerine">
      <a:srgbClr val="EB5041"/>
    </a:custClr>
    <a:custClr name="Orange">
      <a:srgbClr val="FFB900"/>
    </a:custClr>
    <a:custClr name="Yellow">
      <a:srgbClr val="FFEB00"/>
    </a:custClr>
    <a:custClr name="Dark Jade">
      <a:srgbClr val="006E6E"/>
    </a:custClr>
    <a:custClr name="Medium Gold">
      <a:srgbClr val="CDA53C"/>
    </a:custClr>
    <a:custClr name="Sea Grey – Dark Tint">
      <a:srgbClr val="46686E"/>
    </a:custClr>
    <a:custClr name="Blue – Dark Tint">
      <a:srgbClr val="2C3CA4"/>
    </a:custClr>
    <a:custClr name="Dusty Turquoise – Dark Tint">
      <a:srgbClr val="66B2AE"/>
    </a:custClr>
    <a:custClr name="Green – Dark Tint">
      <a:srgbClr val="3CAC50"/>
    </a:custClr>
    <a:custClr name="Plum – Dark Tint">
      <a:srgbClr val="84004A"/>
    </a:custClr>
    <a:custClr name="Tangerine – Dark Tint">
      <a:srgbClr val="BC4034"/>
    </a:custClr>
    <a:custClr name="Orange – Dark Tint">
      <a:srgbClr val="CC9400"/>
    </a:custClr>
    <a:custClr name="Yellow – Dark Tint">
      <a:srgbClr val="CCBC00"/>
    </a:custClr>
    <a:custClr name="Jade Green">
      <a:srgbClr val="14957A"/>
    </a:custClr>
    <a:custClr name="Light Gold">
      <a:srgbClr val="F8EF8C"/>
    </a:custClr>
    <a:custClr name="Sea Grey – 75% Tint">
      <a:srgbClr val="82A1A7"/>
    </a:custClr>
    <a:custClr name="Blue – 75% Tint">
      <a:srgbClr val="6978DA"/>
    </a:custClr>
    <a:custClr name="Dusty Turquoise – 75% Tint">
      <a:srgbClr val="9FE6E3"/>
    </a:custClr>
    <a:custClr name="Green – 75% Tint">
      <a:srgbClr val="78E18B"/>
    </a:custClr>
    <a:custClr name="Plum – 75% Tint">
      <a:srgbClr val="BC4085"/>
    </a:custClr>
    <a:custClr name="Tangerine – 75% Tint">
      <a:srgbClr val="F07C70"/>
    </a:custClr>
    <a:custClr name="Orange – 75% Tint">
      <a:srgbClr val="FFCA40"/>
    </a:custClr>
    <a:custClr name="Yellow – 75% Tint">
      <a:srgbClr val="FFF040"/>
    </a:custClr>
    <a:custClr name="White">
      <a:srgbClr val="FFFFFF"/>
    </a:custClr>
    <a:custClr name="White">
      <a:srgbClr val="FFFFFF"/>
    </a:custClr>
    <a:custClr name="Sea Grey – 50% Tint">
      <a:srgbClr val="ACC0C4"/>
    </a:custClr>
    <a:custClr name="Blue – 50% Tint">
      <a:srgbClr val="9BA5E6"/>
    </a:custClr>
    <a:custClr name="Dusty Turquoise – 50% Tint">
      <a:srgbClr val="BFEEEC"/>
    </a:custClr>
    <a:custClr name="Green – 50% Tint">
      <a:srgbClr val="A5EBB2"/>
    </a:custClr>
    <a:custClr name="Plum – 50% Tint">
      <a:srgbClr val="D280AE"/>
    </a:custClr>
    <a:custClr name="Tangerine – 50% Tint">
      <a:srgbClr val="F5A8A0"/>
    </a:custClr>
    <a:custClr name="Orange – 50% Tint">
      <a:srgbClr val="FFDC80"/>
    </a:custClr>
    <a:custClr name="Yellow – 50% Tint">
      <a:srgbClr val="FFF9B2"/>
    </a:custClr>
    <a:custClr name="White">
      <a:srgbClr val="FFFFFF"/>
    </a:custClr>
    <a:custClr name="White">
      <a:srgbClr val="FFFFFF"/>
    </a:custClr>
    <a:custClr name="Sea Grey – 25% Tint">
      <a:srgbClr val="D5E0E2"/>
    </a:custClr>
    <a:custClr name="Blue – 25% Tint">
      <a:srgbClr val="CDD2F2"/>
    </a:custClr>
    <a:custClr name="Dusty Turquoise – 25% Tint">
      <a:srgbClr val="DFF7F6"/>
    </a:custClr>
    <a:custClr name="Green – 25% Tint">
      <a:srgbClr val="D2F5D8"/>
    </a:custClr>
    <a:custClr name="Plum – 25% Tint">
      <a:srgbClr val="E8BFD6"/>
    </a:custClr>
    <a:custClr name="Tangerine – 25% Tint">
      <a:srgbClr val="FAD3D0"/>
    </a:custClr>
    <a:custClr name="Orange – 25% Tint">
      <a:srgbClr val="FFEEBF"/>
    </a:custClr>
    <a:custClr name="Yellow – 25% Tint">
      <a:srgbClr val="FFFABF"/>
    </a:custClr>
  </a:custClrLst>
  <a:extLst>
    <a:ext uri="{05A4C25C-085E-4340-85A3-A5531E510DB2}">
      <thm15:themeFamily xmlns:thm15="http://schemas.microsoft.com/office/thememl/2012/main" name="Benefact Group Widescreen Template 1.0 March 2022" id="{4D97D6E0-4D97-4008-ACC0-C2C383ACBD3B}" vid="{9ECF13F8-C325-4A2F-81F3-D0FC1ACA81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TotalTime>
  <Words>2177</Words>
  <Application>Microsoft Office PowerPoint</Application>
  <PresentationFormat>Widescreen</PresentationFormat>
  <Paragraphs>252</Paragraphs>
  <Slides>50</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50</vt:i4>
      </vt:variant>
    </vt:vector>
  </HeadingPairs>
  <TitlesOfParts>
    <vt:vector size="58" baseType="lpstr">
      <vt:lpstr>Arial</vt:lpstr>
      <vt:lpstr>Calibri</vt:lpstr>
      <vt:lpstr>Calibri Light</vt:lpstr>
      <vt:lpstr>FSSiena-Light</vt:lpstr>
      <vt:lpstr>Wingdings</vt:lpstr>
      <vt:lpstr>Wingdings 3</vt:lpstr>
      <vt:lpstr>Office Theme</vt:lpstr>
      <vt:lpstr>Benefact Group (Widescreen) Template</vt:lpstr>
      <vt:lpstr>   Opening the treasure trove of legacy giving at no or very little cost!</vt:lpstr>
      <vt:lpstr>Welcome from the Benefact Group </vt:lpstr>
      <vt:lpstr>About the Benefact Group </vt:lpstr>
      <vt:lpstr>Movement For Good </vt:lpstr>
      <vt:lpstr>Fundraising support from the Benefact Group </vt:lpstr>
      <vt:lpstr>Over to Richard… </vt:lpstr>
      <vt:lpstr>Who am I?</vt:lpstr>
      <vt:lpstr>Legacies are an unrestricted</vt:lpstr>
      <vt:lpstr>Giving is changing</vt:lpstr>
      <vt:lpstr>Would you like good news?</vt:lpstr>
      <vt:lpstr>But first – which word(s) do you like best?</vt:lpstr>
      <vt:lpstr>Legacy language</vt:lpstr>
      <vt:lpstr>How a typical Will with a legacy works</vt:lpstr>
      <vt:lpstr>They are perfect in a financial crisis</vt:lpstr>
      <vt:lpstr>This is my family. Are you interested? You should be!</vt:lpstr>
      <vt:lpstr>PowerPoint Presentation</vt:lpstr>
      <vt:lpstr>PowerPoint Presentation</vt:lpstr>
      <vt:lpstr>PowerPoint Presentation</vt:lpstr>
      <vt:lpstr>PowerPoint Presentation</vt:lpstr>
      <vt:lpstr>So</vt:lpstr>
      <vt:lpstr>Talking of my family</vt:lpstr>
      <vt:lpstr>Current legators</vt:lpstr>
      <vt:lpstr>Typical legator wealth</vt:lpstr>
      <vt:lpstr>32%- 58% of them are remembering a charity in their Will</vt:lpstr>
      <vt:lpstr>You are going to focus on developing a campaign based on</vt:lpstr>
      <vt:lpstr>First: do people understand HOW you are funded?</vt:lpstr>
      <vt:lpstr>Other “did you know” questions</vt:lpstr>
      <vt:lpstr>Other phrases</vt:lpstr>
      <vt:lpstr>Phrases to think about </vt:lpstr>
      <vt:lpstr>Size and stats!</vt:lpstr>
      <vt:lpstr>Action for phrases</vt:lpstr>
      <vt:lpstr>Heart = legacy  Brain = need for Will </vt:lpstr>
      <vt:lpstr>Typical Will patterns of prospects</vt:lpstr>
      <vt:lpstr>PowerPoint Presentation</vt:lpstr>
      <vt:lpstr>What motivates a gift in a Will?</vt:lpstr>
      <vt:lpstr>Question asked by ALL legacy prospects</vt:lpstr>
      <vt:lpstr>Legacy case for support</vt:lpstr>
      <vt:lpstr>Words to avoid</vt:lpstr>
      <vt:lpstr>Words and phrases to use</vt:lpstr>
      <vt:lpstr>The best conversations start when you </vt:lpstr>
      <vt:lpstr>Pepper all presentations with questions</vt:lpstr>
      <vt:lpstr>Five good “questions” for conversations</vt:lpstr>
      <vt:lpstr>Next big BUT – which channels WORK?  1st the nudgers</vt:lpstr>
      <vt:lpstr>PowerPoint Presentation</vt:lpstr>
      <vt:lpstr>PowerPoint Presentation</vt:lpstr>
      <vt:lpstr>So if you are willing to consider a Gift in your Will. What information do you need?</vt:lpstr>
      <vt:lpstr>Oscar Wilde said</vt:lpstr>
      <vt:lpstr>If you need me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Discovery Day - a journey of information and knowledge about gifts in Wills</dc:title>
  <dc:creator>Richard Radcliffe</dc:creator>
  <cp:lastModifiedBy>Catherine Cooper</cp:lastModifiedBy>
  <cp:revision>30</cp:revision>
  <dcterms:created xsi:type="dcterms:W3CDTF">2019-04-12T09:19:41Z</dcterms:created>
  <dcterms:modified xsi:type="dcterms:W3CDTF">2022-09-30T10:59:10Z</dcterms:modified>
</cp:coreProperties>
</file>